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9"/>
  </p:notesMasterIdLst>
  <p:sldIdLst>
    <p:sldId id="638" r:id="rId5"/>
    <p:sldId id="256" r:id="rId6"/>
    <p:sldId id="390" r:id="rId7"/>
    <p:sldId id="1025" r:id="rId8"/>
    <p:sldId id="591" r:id="rId9"/>
    <p:sldId id="657" r:id="rId10"/>
    <p:sldId id="818" r:id="rId11"/>
    <p:sldId id="819" r:id="rId12"/>
    <p:sldId id="820" r:id="rId13"/>
    <p:sldId id="313" r:id="rId14"/>
    <p:sldId id="814" r:id="rId15"/>
    <p:sldId id="592" r:id="rId16"/>
    <p:sldId id="813" r:id="rId17"/>
    <p:sldId id="815" r:id="rId18"/>
    <p:sldId id="817" r:id="rId19"/>
    <p:sldId id="816" r:id="rId20"/>
    <p:sldId id="435" r:id="rId21"/>
    <p:sldId id="347" r:id="rId22"/>
    <p:sldId id="661" r:id="rId23"/>
    <p:sldId id="464" r:id="rId24"/>
    <p:sldId id="821" r:id="rId25"/>
    <p:sldId id="1026" r:id="rId26"/>
    <p:sldId id="1027" r:id="rId27"/>
    <p:sldId id="321" r:id="rId28"/>
    <p:sldId id="825" r:id="rId29"/>
    <p:sldId id="322" r:id="rId30"/>
    <p:sldId id="403" r:id="rId31"/>
    <p:sldId id="457" r:id="rId32"/>
    <p:sldId id="350" r:id="rId33"/>
    <p:sldId id="351" r:id="rId34"/>
    <p:sldId id="352" r:id="rId35"/>
    <p:sldId id="1028" r:id="rId36"/>
    <p:sldId id="1029" r:id="rId37"/>
    <p:sldId id="1030" r:id="rId38"/>
    <p:sldId id="1031" r:id="rId39"/>
    <p:sldId id="354" r:id="rId40"/>
    <p:sldId id="453" r:id="rId41"/>
    <p:sldId id="355" r:id="rId42"/>
    <p:sldId id="428" r:id="rId43"/>
    <p:sldId id="356" r:id="rId44"/>
    <p:sldId id="357" r:id="rId45"/>
    <p:sldId id="432" r:id="rId46"/>
    <p:sldId id="358" r:id="rId47"/>
    <p:sldId id="360" r:id="rId48"/>
    <p:sldId id="361" r:id="rId49"/>
    <p:sldId id="1007" r:id="rId50"/>
    <p:sldId id="594" r:id="rId51"/>
    <p:sldId id="654" r:id="rId52"/>
    <p:sldId id="1008" r:id="rId53"/>
    <p:sldId id="443" r:id="rId54"/>
    <p:sldId id="456" r:id="rId55"/>
    <p:sldId id="655" r:id="rId56"/>
    <p:sldId id="656" r:id="rId57"/>
    <p:sldId id="829" r:id="rId58"/>
    <p:sldId id="1032" r:id="rId59"/>
    <p:sldId id="1033" r:id="rId60"/>
    <p:sldId id="1034" r:id="rId61"/>
    <p:sldId id="444" r:id="rId62"/>
    <p:sldId id="371" r:id="rId63"/>
    <p:sldId id="1022" r:id="rId64"/>
    <p:sldId id="1021" r:id="rId65"/>
    <p:sldId id="1023" r:id="rId66"/>
    <p:sldId id="1024" r:id="rId67"/>
    <p:sldId id="338" r:id="rId6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E7D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CC079-15FF-4541-80AC-A9FB3F73CDC9}" v="1612" dt="2025-12-16T12:07:03.274"/>
    <p1510:client id="{2759A92C-6A17-23D0-FE6F-FDE5E4A387F6}" v="13" dt="2025-12-17T09:39:50.768"/>
    <p1510:client id="{6B4B6A63-F66B-F2D6-7B8D-1E8B3F88CF1C}" v="5" dt="2025-12-17T18:29:49.853"/>
    <p1510:client id="{FBD9E0FA-34A1-5D07-F66C-60444FB4FAA6}" v="2" dt="2025-12-16T11:58:34.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759A92C-6A17-23D0-FE6F-FDE5E4A387F6}"/>
    <pc:docChg chg="modSld">
      <pc:chgData name="" userId="" providerId="" clId="Web-{2759A92C-6A17-23D0-FE6F-FDE5E4A387F6}" dt="2025-12-17T09:39:50.768" v="12" actId="20577"/>
      <pc:docMkLst>
        <pc:docMk/>
      </pc:docMkLst>
      <pc:sldChg chg="modSp">
        <pc:chgData name="" userId="" providerId="" clId="Web-{2759A92C-6A17-23D0-FE6F-FDE5E4A387F6}" dt="2025-12-17T09:39:50.768" v="12" actId="20577"/>
        <pc:sldMkLst>
          <pc:docMk/>
          <pc:sldMk cId="2077619438" sldId="661"/>
        </pc:sldMkLst>
        <pc:spChg chg="mod">
          <ac:chgData name="" userId="" providerId="" clId="Web-{2759A92C-6A17-23D0-FE6F-FDE5E4A387F6}" dt="2025-12-17T09:39:50.768" v="12" actId="20577"/>
          <ac:spMkLst>
            <pc:docMk/>
            <pc:sldMk cId="2077619438" sldId="661"/>
            <ac:spMk id="3" creationId="{B289438F-E3CF-61E2-8307-521630665806}"/>
          </ac:spMkLst>
        </pc:spChg>
      </pc:sldChg>
    </pc:docChg>
  </pc:docChgLst>
  <pc:docChgLst>
    <pc:chgData name="Shan Rush" userId="S::shan@stmarkssheffield.co.uk::3b5493f3-a92f-41b8-ae14-231b0dc8e7ad" providerId="AD" clId="Web-{6B4B6A63-F66B-F2D6-7B8D-1E8B3F88CF1C}"/>
    <pc:docChg chg="modSld">
      <pc:chgData name="Shan Rush" userId="S::shan@stmarkssheffield.co.uk::3b5493f3-a92f-41b8-ae14-231b0dc8e7ad" providerId="AD" clId="Web-{6B4B6A63-F66B-F2D6-7B8D-1E8B3F88CF1C}" dt="2025-12-17T18:29:49.853" v="3" actId="20577"/>
      <pc:docMkLst>
        <pc:docMk/>
      </pc:docMkLst>
      <pc:sldChg chg="modSp">
        <pc:chgData name="Shan Rush" userId="S::shan@stmarkssheffield.co.uk::3b5493f3-a92f-41b8-ae14-231b0dc8e7ad" providerId="AD" clId="Web-{6B4B6A63-F66B-F2D6-7B8D-1E8B3F88CF1C}" dt="2025-12-17T18:29:49.853" v="3" actId="20577"/>
        <pc:sldMkLst>
          <pc:docMk/>
          <pc:sldMk cId="2078511731" sldId="638"/>
        </pc:sldMkLst>
        <pc:spChg chg="mod">
          <ac:chgData name="Shan Rush" userId="S::shan@stmarkssheffield.co.uk::3b5493f3-a92f-41b8-ae14-231b0dc8e7ad" providerId="AD" clId="Web-{6B4B6A63-F66B-F2D6-7B8D-1E8B3F88CF1C}" dt="2025-12-17T18:29:49.853" v="3" actId="20577"/>
          <ac:spMkLst>
            <pc:docMk/>
            <pc:sldMk cId="2078511731" sldId="638"/>
            <ac:spMk id="3" creationId="{38D6221B-9F0E-4D72-BCE6-598AEFE54578}"/>
          </ac:spMkLst>
        </pc:spChg>
      </pc:sldChg>
    </pc:docChg>
  </pc:docChgLst>
  <pc:docChgLst>
    <pc:chgData name="Shan Rush" userId="S::shan@stmarkssheffield.co.uk::3b5493f3-a92f-41b8-ae14-231b0dc8e7ad" providerId="AD" clId="Web-{E4216CF1-8931-B2A0-56A7-69DE80ECDA94}"/>
    <pc:docChg chg="modSld">
      <pc:chgData name="Shan Rush" userId="S::shan@stmarkssheffield.co.uk::3b5493f3-a92f-41b8-ae14-231b0dc8e7ad" providerId="AD" clId="Web-{E4216CF1-8931-B2A0-56A7-69DE80ECDA94}" dt="2025-11-28T15:06:38.389" v="20" actId="20577"/>
      <pc:docMkLst>
        <pc:docMk/>
      </pc:docMkLst>
      <pc:sldChg chg="modSp">
        <pc:chgData name="Shan Rush" userId="S::shan@stmarkssheffield.co.uk::3b5493f3-a92f-41b8-ae14-231b0dc8e7ad" providerId="AD" clId="Web-{E4216CF1-8931-B2A0-56A7-69DE80ECDA94}" dt="2025-11-28T15:06:38.389" v="20" actId="20577"/>
        <pc:sldMkLst>
          <pc:docMk/>
          <pc:sldMk cId="103713629" sldId="256"/>
        </pc:sldMkLst>
        <pc:spChg chg="mod">
          <ac:chgData name="Shan Rush" userId="S::shan@stmarkssheffield.co.uk::3b5493f3-a92f-41b8-ae14-231b0dc8e7ad" providerId="AD" clId="Web-{E4216CF1-8931-B2A0-56A7-69DE80ECDA94}" dt="2025-11-28T15:06:38.389" v="20" actId="20577"/>
          <ac:spMkLst>
            <pc:docMk/>
            <pc:sldMk cId="103713629" sldId="256"/>
            <ac:spMk id="2" creationId="{FF4328A5-EE85-B743-B54A-20052286B095}"/>
          </ac:spMkLst>
        </pc:spChg>
        <pc:spChg chg="mod">
          <ac:chgData name="Shan Rush" userId="S::shan@stmarkssheffield.co.uk::3b5493f3-a92f-41b8-ae14-231b0dc8e7ad" providerId="AD" clId="Web-{E4216CF1-8931-B2A0-56A7-69DE80ECDA94}" dt="2025-11-28T15:06:10.936" v="15" actId="14100"/>
          <ac:spMkLst>
            <pc:docMk/>
            <pc:sldMk cId="103713629" sldId="256"/>
            <ac:spMk id="8" creationId="{35FEA0B5-F091-4344-B7E0-2ED0E62E9816}"/>
          </ac:spMkLst>
        </pc:spChg>
      </pc:sldChg>
      <pc:sldChg chg="modSp">
        <pc:chgData name="Shan Rush" userId="S::shan@stmarkssheffield.co.uk::3b5493f3-a92f-41b8-ae14-231b0dc8e7ad" providerId="AD" clId="Web-{E4216CF1-8931-B2A0-56A7-69DE80ECDA94}" dt="2025-11-28T14:45:11.810" v="13" actId="20577"/>
        <pc:sldMkLst>
          <pc:docMk/>
          <pc:sldMk cId="2078511731" sldId="638"/>
        </pc:sldMkLst>
        <pc:spChg chg="mod">
          <ac:chgData name="Shan Rush" userId="S::shan@stmarkssheffield.co.uk::3b5493f3-a92f-41b8-ae14-231b0dc8e7ad" providerId="AD" clId="Web-{E4216CF1-8931-B2A0-56A7-69DE80ECDA94}" dt="2025-11-28T14:45:11.810" v="13" actId="20577"/>
          <ac:spMkLst>
            <pc:docMk/>
            <pc:sldMk cId="2078511731" sldId="638"/>
            <ac:spMk id="3" creationId="{38D6221B-9F0E-4D72-BCE6-598AEFE54578}"/>
          </ac:spMkLst>
        </pc:spChg>
      </pc:sldChg>
    </pc:docChg>
  </pc:docChgLst>
  <pc:docChgLst>
    <pc:chgData name="Shan Rush" userId="S::shan@stmarkssheffield.co.uk::3b5493f3-a92f-41b8-ae14-231b0dc8e7ad" providerId="AD" clId="Web-{4FF195A3-8B30-28BF-F900-8408BE7FD452}"/>
    <pc:docChg chg="modSld">
      <pc:chgData name="Shan Rush" userId="S::shan@stmarkssheffield.co.uk::3b5493f3-a92f-41b8-ae14-231b0dc8e7ad" providerId="AD" clId="Web-{4FF195A3-8B30-28BF-F900-8408BE7FD452}" dt="2025-12-01T23:28:32.429" v="7" actId="20577"/>
      <pc:docMkLst>
        <pc:docMk/>
      </pc:docMkLst>
      <pc:sldChg chg="modSp">
        <pc:chgData name="Shan Rush" userId="S::shan@stmarkssheffield.co.uk::3b5493f3-a92f-41b8-ae14-231b0dc8e7ad" providerId="AD" clId="Web-{4FF195A3-8B30-28BF-F900-8408BE7FD452}" dt="2025-12-01T23:28:32.429" v="7" actId="20577"/>
        <pc:sldMkLst>
          <pc:docMk/>
          <pc:sldMk cId="1009432962" sldId="435"/>
        </pc:sldMkLst>
        <pc:spChg chg="mod">
          <ac:chgData name="Shan Rush" userId="S::shan@stmarkssheffield.co.uk::3b5493f3-a92f-41b8-ae14-231b0dc8e7ad" providerId="AD" clId="Web-{4FF195A3-8B30-28BF-F900-8408BE7FD452}" dt="2025-12-01T23:28:32.429" v="7" actId="20577"/>
          <ac:spMkLst>
            <pc:docMk/>
            <pc:sldMk cId="1009432962" sldId="435"/>
            <ac:spMk id="3" creationId="{10C5A008-F95E-FB3F-98B4-76D460EA550D}"/>
          </ac:spMkLst>
        </pc:spChg>
      </pc:sldChg>
    </pc:docChg>
  </pc:docChgLst>
  <pc:docChgLst>
    <pc:chgData name="Shan Rush" userId="S::shan@stmarkssheffield.co.uk::3b5493f3-a92f-41b8-ae14-231b0dc8e7ad" providerId="AD" clId="Web-{BCD06360-5A1D-8F18-A8EE-B76715B82B0F}"/>
    <pc:docChg chg="modSld">
      <pc:chgData name="Shan Rush" userId="S::shan@stmarkssheffield.co.uk::3b5493f3-a92f-41b8-ae14-231b0dc8e7ad" providerId="AD" clId="Web-{BCD06360-5A1D-8F18-A8EE-B76715B82B0F}" dt="2025-12-01T16:32:35.835" v="58" actId="20577"/>
      <pc:docMkLst>
        <pc:docMk/>
      </pc:docMkLst>
      <pc:sldChg chg="modSp">
        <pc:chgData name="Shan Rush" userId="S::shan@stmarkssheffield.co.uk::3b5493f3-a92f-41b8-ae14-231b0dc8e7ad" providerId="AD" clId="Web-{BCD06360-5A1D-8F18-A8EE-B76715B82B0F}" dt="2025-12-01T16:30:54.311" v="14" actId="20577"/>
        <pc:sldMkLst>
          <pc:docMk/>
          <pc:sldMk cId="103713629" sldId="256"/>
        </pc:sldMkLst>
        <pc:spChg chg="mod">
          <ac:chgData name="Shan Rush" userId="S::shan@stmarkssheffield.co.uk::3b5493f3-a92f-41b8-ae14-231b0dc8e7ad" providerId="AD" clId="Web-{BCD06360-5A1D-8F18-A8EE-B76715B82B0F}" dt="2025-12-01T16:30:54.311" v="14" actId="20577"/>
          <ac:spMkLst>
            <pc:docMk/>
            <pc:sldMk cId="103713629" sldId="256"/>
            <ac:spMk id="2" creationId="{FF4328A5-EE85-B743-B54A-20052286B095}"/>
          </ac:spMkLst>
        </pc:spChg>
        <pc:spChg chg="mod">
          <ac:chgData name="Shan Rush" userId="S::shan@stmarkssheffield.co.uk::3b5493f3-a92f-41b8-ae14-231b0dc8e7ad" providerId="AD" clId="Web-{BCD06360-5A1D-8F18-A8EE-B76715B82B0F}" dt="2025-12-01T16:30:32.077" v="3" actId="20577"/>
          <ac:spMkLst>
            <pc:docMk/>
            <pc:sldMk cId="103713629" sldId="256"/>
            <ac:spMk id="8" creationId="{35FEA0B5-F091-4344-B7E0-2ED0E62E9816}"/>
          </ac:spMkLst>
        </pc:spChg>
      </pc:sldChg>
      <pc:sldChg chg="modSp">
        <pc:chgData name="Shan Rush" userId="S::shan@stmarkssheffield.co.uk::3b5493f3-a92f-41b8-ae14-231b0dc8e7ad" providerId="AD" clId="Web-{BCD06360-5A1D-8F18-A8EE-B76715B82B0F}" dt="2025-12-01T16:32:35.835" v="58" actId="20577"/>
        <pc:sldMkLst>
          <pc:docMk/>
          <pc:sldMk cId="758844199" sldId="321"/>
        </pc:sldMkLst>
        <pc:spChg chg="mod">
          <ac:chgData name="Shan Rush" userId="S::shan@stmarkssheffield.co.uk::3b5493f3-a92f-41b8-ae14-231b0dc8e7ad" providerId="AD" clId="Web-{BCD06360-5A1D-8F18-A8EE-B76715B82B0F}" dt="2025-12-01T16:32:27.022" v="50" actId="20577"/>
          <ac:spMkLst>
            <pc:docMk/>
            <pc:sldMk cId="758844199" sldId="321"/>
            <ac:spMk id="7" creationId="{AE605124-0D1A-7840-8E88-9A8DC884E12D}"/>
          </ac:spMkLst>
        </pc:spChg>
        <pc:spChg chg="mod">
          <ac:chgData name="Shan Rush" userId="S::shan@stmarkssheffield.co.uk::3b5493f3-a92f-41b8-ae14-231b0dc8e7ad" providerId="AD" clId="Web-{BCD06360-5A1D-8F18-A8EE-B76715B82B0F}" dt="2025-12-01T16:32:35.835" v="58" actId="20577"/>
          <ac:spMkLst>
            <pc:docMk/>
            <pc:sldMk cId="758844199" sldId="321"/>
            <ac:spMk id="8" creationId="{3E62041F-49E3-AC44-B86B-EA9DBD16610E}"/>
          </ac:spMkLst>
        </pc:spChg>
      </pc:sldChg>
      <pc:sldChg chg="modSp">
        <pc:chgData name="Shan Rush" userId="S::shan@stmarkssheffield.co.uk::3b5493f3-a92f-41b8-ae14-231b0dc8e7ad" providerId="AD" clId="Web-{BCD06360-5A1D-8F18-A8EE-B76715B82B0F}" dt="2025-12-01T16:31:53.863" v="35" actId="20577"/>
        <pc:sldMkLst>
          <pc:docMk/>
          <pc:sldMk cId="975488650" sldId="347"/>
        </pc:sldMkLst>
        <pc:spChg chg="mod">
          <ac:chgData name="Shan Rush" userId="S::shan@stmarkssheffield.co.uk::3b5493f3-a92f-41b8-ae14-231b0dc8e7ad" providerId="AD" clId="Web-{BCD06360-5A1D-8F18-A8EE-B76715B82B0F}" dt="2025-12-01T16:31:53.863" v="35" actId="20577"/>
          <ac:spMkLst>
            <pc:docMk/>
            <pc:sldMk cId="975488650" sldId="347"/>
            <ac:spMk id="8" creationId="{3E62041F-49E3-AC44-B86B-EA9DBD16610E}"/>
          </ac:spMkLst>
        </pc:spChg>
      </pc:sldChg>
    </pc:docChg>
  </pc:docChgLst>
  <pc:docChgLst>
    <pc:chgData name="Shan Rush" userId="S::shan@stmarkssheffield.co.uk::3b5493f3-a92f-41b8-ae14-231b0dc8e7ad" providerId="AD" clId="Web-{FBD9E0FA-34A1-5D07-F66C-60444FB4FAA6}"/>
    <pc:docChg chg="modSld">
      <pc:chgData name="Shan Rush" userId="S::shan@stmarkssheffield.co.uk::3b5493f3-a92f-41b8-ae14-231b0dc8e7ad" providerId="AD" clId="Web-{FBD9E0FA-34A1-5D07-F66C-60444FB4FAA6}" dt="2025-12-16T11:58:34.474" v="1" actId="20577"/>
      <pc:docMkLst>
        <pc:docMk/>
      </pc:docMkLst>
      <pc:sldChg chg="modSp">
        <pc:chgData name="Shan Rush" userId="S::shan@stmarkssheffield.co.uk::3b5493f3-a92f-41b8-ae14-231b0dc8e7ad" providerId="AD" clId="Web-{FBD9E0FA-34A1-5D07-F66C-60444FB4FAA6}" dt="2025-12-16T11:58:34.474" v="1" actId="20577"/>
        <pc:sldMkLst>
          <pc:docMk/>
          <pc:sldMk cId="2078511731" sldId="638"/>
        </pc:sldMkLst>
        <pc:spChg chg="mod">
          <ac:chgData name="Shan Rush" userId="S::shan@stmarkssheffield.co.uk::3b5493f3-a92f-41b8-ae14-231b0dc8e7ad" providerId="AD" clId="Web-{FBD9E0FA-34A1-5D07-F66C-60444FB4FAA6}" dt="2025-12-16T11:58:34.474" v="1" actId="20577"/>
          <ac:spMkLst>
            <pc:docMk/>
            <pc:sldMk cId="2078511731" sldId="638"/>
            <ac:spMk id="3" creationId="{38D6221B-9F0E-4D72-BCE6-598AEFE54578}"/>
          </ac:spMkLst>
        </pc:spChg>
      </pc:sldChg>
    </pc:docChg>
  </pc:docChgLst>
  <pc:docChgLst>
    <pc:chgData name="Shan Rush" userId="S::shan@stmarkssheffield.co.uk::3b5493f3-a92f-41b8-ae14-231b0dc8e7ad" providerId="AD" clId="Web-{42B7EA87-F0D2-3E76-67A3-9C6C46D50460}"/>
    <pc:docChg chg="modSld">
      <pc:chgData name="Shan Rush" userId="S::shan@stmarkssheffield.co.uk::3b5493f3-a92f-41b8-ae14-231b0dc8e7ad" providerId="AD" clId="Web-{42B7EA87-F0D2-3E76-67A3-9C6C46D50460}" dt="2025-12-01T22:45:54.441" v="263" actId="20577"/>
      <pc:docMkLst>
        <pc:docMk/>
      </pc:docMkLst>
      <pc:sldChg chg="modSp">
        <pc:chgData name="Shan Rush" userId="S::shan@stmarkssheffield.co.uk::3b5493f3-a92f-41b8-ae14-231b0dc8e7ad" providerId="AD" clId="Web-{42B7EA87-F0D2-3E76-67A3-9C6C46D50460}" dt="2025-12-01T22:45:54.441" v="263" actId="20577"/>
        <pc:sldMkLst>
          <pc:docMk/>
          <pc:sldMk cId="1009432962" sldId="435"/>
        </pc:sldMkLst>
        <pc:spChg chg="mod">
          <ac:chgData name="Shan Rush" userId="S::shan@stmarkssheffield.co.uk::3b5493f3-a92f-41b8-ae14-231b0dc8e7ad" providerId="AD" clId="Web-{42B7EA87-F0D2-3E76-67A3-9C6C46D50460}" dt="2025-12-01T22:45:54.441" v="263" actId="20577"/>
          <ac:spMkLst>
            <pc:docMk/>
            <pc:sldMk cId="1009432962" sldId="435"/>
            <ac:spMk id="3" creationId="{10C5A008-F95E-FB3F-98B4-76D460EA550D}"/>
          </ac:spMkLst>
        </pc:spChg>
      </pc:sldChg>
    </pc:docChg>
  </pc:docChgLst>
  <pc:docChgLst>
    <pc:chgData name="Office" userId="47f0ce58-c8a1-488e-9a7b-a5b666074958" providerId="ADAL" clId="{5CB659DA-6D62-4B2F-9BE3-F21D1F648828}"/>
    <pc:docChg chg="undo custSel addSld delSld modSld">
      <pc:chgData name="Office" userId="47f0ce58-c8a1-488e-9a7b-a5b666074958" providerId="ADAL" clId="{5CB659DA-6D62-4B2F-9BE3-F21D1F648828}" dt="2025-12-16T12:07:03.274" v="8340" actId="1035"/>
      <pc:docMkLst>
        <pc:docMk/>
      </pc:docMkLst>
      <pc:sldChg chg="modSp mod">
        <pc:chgData name="Office" userId="47f0ce58-c8a1-488e-9a7b-a5b666074958" providerId="ADAL" clId="{5CB659DA-6D62-4B2F-9BE3-F21D1F648828}" dt="2025-11-25T15:38:08.249" v="112" actId="207"/>
        <pc:sldMkLst>
          <pc:docMk/>
          <pc:sldMk cId="103713629" sldId="256"/>
        </pc:sldMkLst>
        <pc:spChg chg="mod">
          <ac:chgData name="Office" userId="47f0ce58-c8a1-488e-9a7b-a5b666074958" providerId="ADAL" clId="{5CB659DA-6D62-4B2F-9BE3-F21D1F648828}" dt="2025-11-25T15:38:08.249" v="112" actId="207"/>
          <ac:spMkLst>
            <pc:docMk/>
            <pc:sldMk cId="103713629" sldId="256"/>
            <ac:spMk id="2" creationId="{FF4328A5-EE85-B743-B54A-20052286B095}"/>
          </ac:spMkLst>
        </pc:spChg>
        <pc:spChg chg="mod">
          <ac:chgData name="Office" userId="47f0ce58-c8a1-488e-9a7b-a5b666074958" providerId="ADAL" clId="{5CB659DA-6D62-4B2F-9BE3-F21D1F648828}" dt="2025-11-25T15:37:46.984" v="96" actId="207"/>
          <ac:spMkLst>
            <pc:docMk/>
            <pc:sldMk cId="103713629" sldId="256"/>
            <ac:spMk id="8" creationId="{35FEA0B5-F091-4344-B7E0-2ED0E62E9816}"/>
          </ac:spMkLst>
        </pc:spChg>
      </pc:sldChg>
      <pc:sldChg chg="modSp mod">
        <pc:chgData name="Office" userId="47f0ce58-c8a1-488e-9a7b-a5b666074958" providerId="ADAL" clId="{5CB659DA-6D62-4B2F-9BE3-F21D1F648828}" dt="2025-11-25T15:48:37.516" v="2593" actId="207"/>
        <pc:sldMkLst>
          <pc:docMk/>
          <pc:sldMk cId="758844199" sldId="321"/>
        </pc:sldMkLst>
        <pc:spChg chg="mod">
          <ac:chgData name="Office" userId="47f0ce58-c8a1-488e-9a7b-a5b666074958" providerId="ADAL" clId="{5CB659DA-6D62-4B2F-9BE3-F21D1F648828}" dt="2025-11-25T15:48:22.636" v="2584" actId="207"/>
          <ac:spMkLst>
            <pc:docMk/>
            <pc:sldMk cId="758844199" sldId="321"/>
            <ac:spMk id="7" creationId="{AE605124-0D1A-7840-8E88-9A8DC884E12D}"/>
          </ac:spMkLst>
        </pc:spChg>
        <pc:spChg chg="mod">
          <ac:chgData name="Office" userId="47f0ce58-c8a1-488e-9a7b-a5b666074958" providerId="ADAL" clId="{5CB659DA-6D62-4B2F-9BE3-F21D1F648828}" dt="2025-11-25T15:48:37.516" v="2593" actId="207"/>
          <ac:spMkLst>
            <pc:docMk/>
            <pc:sldMk cId="758844199" sldId="321"/>
            <ac:spMk id="8" creationId="{3E62041F-49E3-AC44-B86B-EA9DBD16610E}"/>
          </ac:spMkLst>
        </pc:spChg>
      </pc:sldChg>
      <pc:sldChg chg="modSp mod">
        <pc:chgData name="Office" userId="47f0ce58-c8a1-488e-9a7b-a5b666074958" providerId="ADAL" clId="{5CB659DA-6D62-4B2F-9BE3-F21D1F648828}" dt="2025-12-16T11:47:31.717" v="6849" actId="14100"/>
        <pc:sldMkLst>
          <pc:docMk/>
          <pc:sldMk cId="500771319" sldId="322"/>
        </pc:sldMkLst>
        <pc:spChg chg="mod">
          <ac:chgData name="Office" userId="47f0ce58-c8a1-488e-9a7b-a5b666074958" providerId="ADAL" clId="{5CB659DA-6D62-4B2F-9BE3-F21D1F648828}" dt="2025-12-16T11:47:31.717" v="6849" actId="14100"/>
          <ac:spMkLst>
            <pc:docMk/>
            <pc:sldMk cId="500771319" sldId="322"/>
            <ac:spMk id="8" creationId="{6B92169C-AF25-5B81-CB12-59B35243BCC7}"/>
          </ac:spMkLst>
        </pc:spChg>
      </pc:sldChg>
      <pc:sldChg chg="modSp mod">
        <pc:chgData name="Office" userId="47f0ce58-c8a1-488e-9a7b-a5b666074958" providerId="ADAL" clId="{5CB659DA-6D62-4B2F-9BE3-F21D1F648828}" dt="2025-12-16T11:15:11.084" v="6497" actId="20577"/>
        <pc:sldMkLst>
          <pc:docMk/>
          <pc:sldMk cId="975488650" sldId="347"/>
        </pc:sldMkLst>
        <pc:spChg chg="mod">
          <ac:chgData name="Office" userId="47f0ce58-c8a1-488e-9a7b-a5b666074958" providerId="ADAL" clId="{5CB659DA-6D62-4B2F-9BE3-F21D1F648828}" dt="2025-12-16T11:15:11.084" v="6497" actId="20577"/>
          <ac:spMkLst>
            <pc:docMk/>
            <pc:sldMk cId="975488650" sldId="347"/>
            <ac:spMk id="8" creationId="{3E62041F-49E3-AC44-B86B-EA9DBD16610E}"/>
          </ac:spMkLst>
        </pc:spChg>
      </pc:sldChg>
      <pc:sldChg chg="modSp mod">
        <pc:chgData name="Office" userId="47f0ce58-c8a1-488e-9a7b-a5b666074958" providerId="ADAL" clId="{5CB659DA-6D62-4B2F-9BE3-F21D1F648828}" dt="2025-12-16T11:47:49.539" v="6861" actId="20577"/>
        <pc:sldMkLst>
          <pc:docMk/>
          <pc:sldMk cId="3278406833" sldId="350"/>
        </pc:sldMkLst>
        <pc:spChg chg="mod">
          <ac:chgData name="Office" userId="47f0ce58-c8a1-488e-9a7b-a5b666074958" providerId="ADAL" clId="{5CB659DA-6D62-4B2F-9BE3-F21D1F648828}" dt="2025-12-16T11:47:49.539" v="6861" actId="20577"/>
          <ac:spMkLst>
            <pc:docMk/>
            <pc:sldMk cId="3278406833" sldId="350"/>
            <ac:spMk id="2" creationId="{2E1CAB5E-E770-63D7-0E2B-8865CFFE0171}"/>
          </ac:spMkLst>
        </pc:spChg>
      </pc:sldChg>
      <pc:sldChg chg="modSp mod">
        <pc:chgData name="Office" userId="47f0ce58-c8a1-488e-9a7b-a5b666074958" providerId="ADAL" clId="{5CB659DA-6D62-4B2F-9BE3-F21D1F648828}" dt="2025-12-16T11:50:41.712" v="6924" actId="20577"/>
        <pc:sldMkLst>
          <pc:docMk/>
          <pc:sldMk cId="1427596036" sldId="352"/>
        </pc:sldMkLst>
        <pc:spChg chg="mod">
          <ac:chgData name="Office" userId="47f0ce58-c8a1-488e-9a7b-a5b666074958" providerId="ADAL" clId="{5CB659DA-6D62-4B2F-9BE3-F21D1F648828}" dt="2025-12-16T11:50:41.712" v="6924" actId="20577"/>
          <ac:spMkLst>
            <pc:docMk/>
            <pc:sldMk cId="1427596036" sldId="352"/>
            <ac:spMk id="2" creationId="{7F487E07-4B05-4509-A298-62F06E203B9A}"/>
          </ac:spMkLst>
        </pc:spChg>
        <pc:spChg chg="mod">
          <ac:chgData name="Office" userId="47f0ce58-c8a1-488e-9a7b-a5b666074958" providerId="ADAL" clId="{5CB659DA-6D62-4B2F-9BE3-F21D1F648828}" dt="2025-12-16T11:48:37.033" v="6887" actId="1035"/>
          <ac:spMkLst>
            <pc:docMk/>
            <pc:sldMk cId="1427596036" sldId="352"/>
            <ac:spMk id="7" creationId="{AE605124-0D1A-7840-8E88-9A8DC884E12D}"/>
          </ac:spMkLst>
        </pc:spChg>
      </pc:sldChg>
      <pc:sldChg chg="addSp delSp modSp mod">
        <pc:chgData name="Office" userId="47f0ce58-c8a1-488e-9a7b-a5b666074958" providerId="ADAL" clId="{5CB659DA-6D62-4B2F-9BE3-F21D1F648828}" dt="2025-12-16T12:07:03.274" v="8340" actId="1035"/>
        <pc:sldMkLst>
          <pc:docMk/>
          <pc:sldMk cId="2590573449" sldId="371"/>
        </pc:sldMkLst>
        <pc:spChg chg="mod">
          <ac:chgData name="Office" userId="47f0ce58-c8a1-488e-9a7b-a5b666074958" providerId="ADAL" clId="{5CB659DA-6D62-4B2F-9BE3-F21D1F648828}" dt="2025-12-16T12:06:53.054" v="8318" actId="255"/>
          <ac:spMkLst>
            <pc:docMk/>
            <pc:sldMk cId="2590573449" sldId="371"/>
            <ac:spMk id="7" creationId="{AE605124-0D1A-7840-8E88-9A8DC884E12D}"/>
          </ac:spMkLst>
        </pc:spChg>
        <pc:spChg chg="mod">
          <ac:chgData name="Office" userId="47f0ce58-c8a1-488e-9a7b-a5b666074958" providerId="ADAL" clId="{5CB659DA-6D62-4B2F-9BE3-F21D1F648828}" dt="2025-12-16T12:07:03.274" v="8340" actId="1035"/>
          <ac:spMkLst>
            <pc:docMk/>
            <pc:sldMk cId="2590573449" sldId="371"/>
            <ac:spMk id="10" creationId="{4800ECAD-99C8-EC4C-9A54-E7E4EF3A782B}"/>
          </ac:spMkLst>
        </pc:spChg>
      </pc:sldChg>
      <pc:sldChg chg="modSp mod">
        <pc:chgData name="Office" userId="47f0ce58-c8a1-488e-9a7b-a5b666074958" providerId="ADAL" clId="{5CB659DA-6D62-4B2F-9BE3-F21D1F648828}" dt="2025-12-16T11:05:38.309" v="6267" actId="20577"/>
        <pc:sldMkLst>
          <pc:docMk/>
          <pc:sldMk cId="3156280620" sldId="390"/>
        </pc:sldMkLst>
        <pc:spChg chg="mod">
          <ac:chgData name="Office" userId="47f0ce58-c8a1-488e-9a7b-a5b666074958" providerId="ADAL" clId="{5CB659DA-6D62-4B2F-9BE3-F21D1F648828}" dt="2025-12-16T11:05:38.309" v="6267" actId="20577"/>
          <ac:spMkLst>
            <pc:docMk/>
            <pc:sldMk cId="3156280620" sldId="390"/>
            <ac:spMk id="2" creationId="{3EEB8748-6330-6D44-2A4D-D2E7BDA528F5}"/>
          </ac:spMkLst>
        </pc:spChg>
      </pc:sldChg>
      <pc:sldChg chg="modSp mod">
        <pc:chgData name="Office" userId="47f0ce58-c8a1-488e-9a7b-a5b666074958" providerId="ADAL" clId="{5CB659DA-6D62-4B2F-9BE3-F21D1F648828}" dt="2025-11-25T15:44:00.173" v="1130" actId="6549"/>
        <pc:sldMkLst>
          <pc:docMk/>
          <pc:sldMk cId="1009432962" sldId="435"/>
        </pc:sldMkLst>
        <pc:spChg chg="mod">
          <ac:chgData name="Office" userId="47f0ce58-c8a1-488e-9a7b-a5b666074958" providerId="ADAL" clId="{5CB659DA-6D62-4B2F-9BE3-F21D1F648828}" dt="2025-11-25T15:44:00.173" v="1130" actId="6549"/>
          <ac:spMkLst>
            <pc:docMk/>
            <pc:sldMk cId="1009432962" sldId="435"/>
            <ac:spMk id="3" creationId="{10C5A008-F95E-FB3F-98B4-76D460EA550D}"/>
          </ac:spMkLst>
        </pc:spChg>
      </pc:sldChg>
      <pc:sldChg chg="modSp mod">
        <pc:chgData name="Office" userId="47f0ce58-c8a1-488e-9a7b-a5b666074958" providerId="ADAL" clId="{5CB659DA-6D62-4B2F-9BE3-F21D1F648828}" dt="2025-12-16T11:32:19.753" v="6518" actId="20577"/>
        <pc:sldMkLst>
          <pc:docMk/>
          <pc:sldMk cId="666659959" sldId="464"/>
        </pc:sldMkLst>
        <pc:spChg chg="mod">
          <ac:chgData name="Office" userId="47f0ce58-c8a1-488e-9a7b-a5b666074958" providerId="ADAL" clId="{5CB659DA-6D62-4B2F-9BE3-F21D1F648828}" dt="2025-12-16T11:32:19.753" v="6518" actId="20577"/>
          <ac:spMkLst>
            <pc:docMk/>
            <pc:sldMk cId="666659959" sldId="464"/>
            <ac:spMk id="3" creationId="{8DEE2CC5-87C3-8D6E-83A8-5AD29C010308}"/>
          </ac:spMkLst>
        </pc:spChg>
      </pc:sldChg>
      <pc:sldChg chg="modSp mod">
        <pc:chgData name="Office" userId="47f0ce58-c8a1-488e-9a7b-a5b666074958" providerId="ADAL" clId="{5CB659DA-6D62-4B2F-9BE3-F21D1F648828}" dt="2025-12-16T11:07:49.625" v="6334" actId="20577"/>
        <pc:sldMkLst>
          <pc:docMk/>
          <pc:sldMk cId="3846200387" sldId="591"/>
        </pc:sldMkLst>
        <pc:spChg chg="mod">
          <ac:chgData name="Office" userId="47f0ce58-c8a1-488e-9a7b-a5b666074958" providerId="ADAL" clId="{5CB659DA-6D62-4B2F-9BE3-F21D1F648828}" dt="2025-12-16T11:07:49.625" v="6334" actId="20577"/>
          <ac:spMkLst>
            <pc:docMk/>
            <pc:sldMk cId="3846200387" sldId="591"/>
            <ac:spMk id="8" creationId="{3E62041F-49E3-AC44-B86B-EA9DBD16610E}"/>
          </ac:spMkLst>
        </pc:spChg>
      </pc:sldChg>
      <pc:sldChg chg="modSp mod modShow">
        <pc:chgData name="Office" userId="47f0ce58-c8a1-488e-9a7b-a5b666074958" providerId="ADAL" clId="{5CB659DA-6D62-4B2F-9BE3-F21D1F648828}" dt="2025-12-16T10:57:51.684" v="6144" actId="20577"/>
        <pc:sldMkLst>
          <pc:docMk/>
          <pc:sldMk cId="2078511731" sldId="638"/>
        </pc:sldMkLst>
        <pc:spChg chg="mod">
          <ac:chgData name="Office" userId="47f0ce58-c8a1-488e-9a7b-a5b666074958" providerId="ADAL" clId="{5CB659DA-6D62-4B2F-9BE3-F21D1F648828}" dt="2025-12-16T10:57:51.684" v="6144" actId="20577"/>
          <ac:spMkLst>
            <pc:docMk/>
            <pc:sldMk cId="2078511731" sldId="638"/>
            <ac:spMk id="3" creationId="{38D6221B-9F0E-4D72-BCE6-598AEFE54578}"/>
          </ac:spMkLst>
        </pc:spChg>
      </pc:sldChg>
      <pc:sldChg chg="modSp mod">
        <pc:chgData name="Office" userId="47f0ce58-c8a1-488e-9a7b-a5b666074958" providerId="ADAL" clId="{5CB659DA-6D62-4B2F-9BE3-F21D1F648828}" dt="2025-12-16T12:05:40.430" v="8281" actId="1037"/>
        <pc:sldMkLst>
          <pc:docMk/>
          <pc:sldMk cId="3188801945" sldId="656"/>
        </pc:sldMkLst>
        <pc:spChg chg="mod">
          <ac:chgData name="Office" userId="47f0ce58-c8a1-488e-9a7b-a5b666074958" providerId="ADAL" clId="{5CB659DA-6D62-4B2F-9BE3-F21D1F648828}" dt="2025-12-16T12:05:40.430" v="8281" actId="1037"/>
          <ac:spMkLst>
            <pc:docMk/>
            <pc:sldMk cId="3188801945" sldId="656"/>
            <ac:spMk id="2" creationId="{2814091E-3F14-BC2C-1EB3-45C66CB1DEF2}"/>
          </ac:spMkLst>
        </pc:spChg>
      </pc:sldChg>
      <pc:sldChg chg="modSp mod">
        <pc:chgData name="Office" userId="47f0ce58-c8a1-488e-9a7b-a5b666074958" providerId="ADAL" clId="{5CB659DA-6D62-4B2F-9BE3-F21D1F648828}" dt="2025-12-16T11:17:38.072" v="6513" actId="255"/>
        <pc:sldMkLst>
          <pc:docMk/>
          <pc:sldMk cId="2077619438" sldId="661"/>
        </pc:sldMkLst>
        <pc:spChg chg="mod">
          <ac:chgData name="Office" userId="47f0ce58-c8a1-488e-9a7b-a5b666074958" providerId="ADAL" clId="{5CB659DA-6D62-4B2F-9BE3-F21D1F648828}" dt="2025-12-16T11:17:38.072" v="6513" actId="255"/>
          <ac:spMkLst>
            <pc:docMk/>
            <pc:sldMk cId="2077619438" sldId="661"/>
            <ac:spMk id="3" creationId="{B289438F-E3CF-61E2-8307-521630665806}"/>
          </ac:spMkLst>
        </pc:spChg>
      </pc:sldChg>
      <pc:sldChg chg="modSp mod">
        <pc:chgData name="Office" userId="47f0ce58-c8a1-488e-9a7b-a5b666074958" providerId="ADAL" clId="{5CB659DA-6D62-4B2F-9BE3-F21D1F648828}" dt="2025-12-16T11:12:03.379" v="6478" actId="207"/>
        <pc:sldMkLst>
          <pc:docMk/>
          <pc:sldMk cId="3352944237" sldId="819"/>
        </pc:sldMkLst>
        <pc:spChg chg="mod">
          <ac:chgData name="Office" userId="47f0ce58-c8a1-488e-9a7b-a5b666074958" providerId="ADAL" clId="{5CB659DA-6D62-4B2F-9BE3-F21D1F648828}" dt="2025-12-16T11:12:03.379" v="6478" actId="207"/>
          <ac:spMkLst>
            <pc:docMk/>
            <pc:sldMk cId="3352944237" sldId="819"/>
            <ac:spMk id="2" creationId="{6D60D5DC-4300-F266-5456-5716974D7B5A}"/>
          </ac:spMkLst>
        </pc:spChg>
      </pc:sldChg>
      <pc:sldChg chg="modSp mod">
        <pc:chgData name="Office" userId="47f0ce58-c8a1-488e-9a7b-a5b666074958" providerId="ADAL" clId="{5CB659DA-6D62-4B2F-9BE3-F21D1F648828}" dt="2025-12-16T11:34:03.317" v="6540" actId="20577"/>
        <pc:sldMkLst>
          <pc:docMk/>
          <pc:sldMk cId="3635157505" sldId="821"/>
        </pc:sldMkLst>
        <pc:spChg chg="mod">
          <ac:chgData name="Office" userId="47f0ce58-c8a1-488e-9a7b-a5b666074958" providerId="ADAL" clId="{5CB659DA-6D62-4B2F-9BE3-F21D1F648828}" dt="2025-12-16T11:34:03.317" v="6540" actId="20577"/>
          <ac:spMkLst>
            <pc:docMk/>
            <pc:sldMk cId="3635157505" sldId="821"/>
            <ac:spMk id="3" creationId="{8914FFC9-DB41-33E0-DF9B-03DEEEE11691}"/>
          </ac:spMkLst>
        </pc:spChg>
      </pc:sldChg>
      <pc:sldChg chg="modSp mod">
        <pc:chgData name="Office" userId="47f0ce58-c8a1-488e-9a7b-a5b666074958" providerId="ADAL" clId="{5CB659DA-6D62-4B2F-9BE3-F21D1F648828}" dt="2025-12-16T11:47:01.099" v="6826" actId="1036"/>
        <pc:sldMkLst>
          <pc:docMk/>
          <pc:sldMk cId="1577068831" sldId="825"/>
        </pc:sldMkLst>
        <pc:spChg chg="mod">
          <ac:chgData name="Office" userId="47f0ce58-c8a1-488e-9a7b-a5b666074958" providerId="ADAL" clId="{5CB659DA-6D62-4B2F-9BE3-F21D1F648828}" dt="2025-12-16T11:47:01.099" v="6826" actId="1036"/>
          <ac:spMkLst>
            <pc:docMk/>
            <pc:sldMk cId="1577068831" sldId="825"/>
            <ac:spMk id="3" creationId="{A1D6E504-DFD6-F97C-F961-5F7112ADEBA5}"/>
          </ac:spMkLst>
        </pc:spChg>
      </pc:sldChg>
      <pc:sldChg chg="modSp add del mod">
        <pc:chgData name="Office" userId="47f0ce58-c8a1-488e-9a7b-a5b666074958" providerId="ADAL" clId="{5CB659DA-6D62-4B2F-9BE3-F21D1F648828}" dt="2025-12-16T11:48:53.157" v="6890" actId="2696"/>
        <pc:sldMkLst>
          <pc:docMk/>
          <pc:sldMk cId="2634778252" sldId="826"/>
        </pc:sldMkLst>
      </pc:sldChg>
      <pc:sldChg chg="modSp mod">
        <pc:chgData name="Office" userId="47f0ce58-c8a1-488e-9a7b-a5b666074958" providerId="ADAL" clId="{5CB659DA-6D62-4B2F-9BE3-F21D1F648828}" dt="2025-12-16T12:05:33.068" v="8271" actId="1037"/>
        <pc:sldMkLst>
          <pc:docMk/>
          <pc:sldMk cId="2387625224" sldId="829"/>
        </pc:sldMkLst>
        <pc:spChg chg="mod">
          <ac:chgData name="Office" userId="47f0ce58-c8a1-488e-9a7b-a5b666074958" providerId="ADAL" clId="{5CB659DA-6D62-4B2F-9BE3-F21D1F648828}" dt="2025-12-16T12:05:33.068" v="8271" actId="1037"/>
          <ac:spMkLst>
            <pc:docMk/>
            <pc:sldMk cId="2387625224" sldId="829"/>
            <ac:spMk id="2" creationId="{D8DD60DA-064C-921E-D6A1-850D01AA1072}"/>
          </ac:spMkLst>
        </pc:spChg>
      </pc:sldChg>
      <pc:sldChg chg="modSp mod">
        <pc:chgData name="Office" userId="47f0ce58-c8a1-488e-9a7b-a5b666074958" providerId="ADAL" clId="{5CB659DA-6D62-4B2F-9BE3-F21D1F648828}" dt="2025-12-16T11:58:47.634" v="7918" actId="20577"/>
        <pc:sldMkLst>
          <pc:docMk/>
          <pc:sldMk cId="2393484098" sldId="1008"/>
        </pc:sldMkLst>
        <pc:spChg chg="mod">
          <ac:chgData name="Office" userId="47f0ce58-c8a1-488e-9a7b-a5b666074958" providerId="ADAL" clId="{5CB659DA-6D62-4B2F-9BE3-F21D1F648828}" dt="2025-12-16T11:58:47.634" v="7918" actId="20577"/>
          <ac:spMkLst>
            <pc:docMk/>
            <pc:sldMk cId="2393484098" sldId="1008"/>
            <ac:spMk id="4" creationId="{1B7E4A09-D249-FE47-AEE6-699546E6F858}"/>
          </ac:spMkLst>
        </pc:spChg>
      </pc:sldChg>
      <pc:sldChg chg="add">
        <pc:chgData name="Office" userId="47f0ce58-c8a1-488e-9a7b-a5b666074958" providerId="ADAL" clId="{5CB659DA-6D62-4B2F-9BE3-F21D1F648828}" dt="2025-12-15T16:22:47.214" v="5152"/>
        <pc:sldMkLst>
          <pc:docMk/>
          <pc:sldMk cId="1852003021" sldId="1021"/>
        </pc:sldMkLst>
      </pc:sldChg>
      <pc:sldChg chg="addSp delSp modSp new mod">
        <pc:chgData name="Office" userId="47f0ce58-c8a1-488e-9a7b-a5b666074958" providerId="ADAL" clId="{5CB659DA-6D62-4B2F-9BE3-F21D1F648828}" dt="2025-12-15T16:32:20.514" v="5163" actId="962"/>
        <pc:sldMkLst>
          <pc:docMk/>
          <pc:sldMk cId="3072370947" sldId="1022"/>
        </pc:sldMkLst>
        <pc:picChg chg="add mod">
          <ac:chgData name="Office" userId="47f0ce58-c8a1-488e-9a7b-a5b666074958" providerId="ADAL" clId="{5CB659DA-6D62-4B2F-9BE3-F21D1F648828}" dt="2025-12-15T16:32:20.514" v="5163" actId="962"/>
          <ac:picMkLst>
            <pc:docMk/>
            <pc:sldMk cId="3072370947" sldId="1022"/>
            <ac:picMk id="8" creationId="{692182C1-4292-AE3A-E2F9-FE2310C31D77}"/>
          </ac:picMkLst>
        </pc:picChg>
      </pc:sldChg>
      <pc:sldChg chg="addSp delSp modSp new mod setBg">
        <pc:chgData name="Office" userId="47f0ce58-c8a1-488e-9a7b-a5b666074958" providerId="ADAL" clId="{5CB659DA-6D62-4B2F-9BE3-F21D1F648828}" dt="2025-12-15T17:00:55.622" v="5710" actId="1035"/>
        <pc:sldMkLst>
          <pc:docMk/>
          <pc:sldMk cId="1748601795" sldId="1023"/>
        </pc:sldMkLst>
        <pc:spChg chg="mod">
          <ac:chgData name="Office" userId="47f0ce58-c8a1-488e-9a7b-a5b666074958" providerId="ADAL" clId="{5CB659DA-6D62-4B2F-9BE3-F21D1F648828}" dt="2025-12-15T17:00:50.950" v="5696" actId="1037"/>
          <ac:spMkLst>
            <pc:docMk/>
            <pc:sldMk cId="1748601795" sldId="1023"/>
            <ac:spMk id="3" creationId="{C532022F-EFFD-9B58-1816-E6ADAFAD6F09}"/>
          </ac:spMkLst>
        </pc:spChg>
        <pc:spChg chg="add">
          <ac:chgData name="Office" userId="47f0ce58-c8a1-488e-9a7b-a5b666074958" providerId="ADAL" clId="{5CB659DA-6D62-4B2F-9BE3-F21D1F648828}" dt="2025-12-15T16:44:22.178" v="5307"/>
          <ac:spMkLst>
            <pc:docMk/>
            <pc:sldMk cId="1748601795" sldId="1023"/>
            <ac:spMk id="5" creationId="{1902499D-991E-7219-559F-F1E735C49B2B}"/>
          </ac:spMkLst>
        </pc:spChg>
        <pc:picChg chg="add mod">
          <ac:chgData name="Office" userId="47f0ce58-c8a1-488e-9a7b-a5b666074958" providerId="ADAL" clId="{5CB659DA-6D62-4B2F-9BE3-F21D1F648828}" dt="2025-12-15T17:00:55.622" v="5710" actId="1035"/>
          <ac:picMkLst>
            <pc:docMk/>
            <pc:sldMk cId="1748601795" sldId="1023"/>
            <ac:picMk id="13" creationId="{B0FCFB35-053E-536C-76B3-8CDA2626E279}"/>
          </ac:picMkLst>
        </pc:picChg>
        <pc:picChg chg="add mod">
          <ac:chgData name="Office" userId="47f0ce58-c8a1-488e-9a7b-a5b666074958" providerId="ADAL" clId="{5CB659DA-6D62-4B2F-9BE3-F21D1F648828}" dt="2025-12-15T17:00:00.866" v="5561" actId="14100"/>
          <ac:picMkLst>
            <pc:docMk/>
            <pc:sldMk cId="1748601795" sldId="1023"/>
            <ac:picMk id="15" creationId="{0D3AADD3-AF63-CCFF-69AE-A419BB3112DF}"/>
          </ac:picMkLst>
        </pc:picChg>
      </pc:sldChg>
      <pc:sldChg chg="addSp delSp modSp new mod setBg">
        <pc:chgData name="Office" userId="47f0ce58-c8a1-488e-9a7b-a5b666074958" providerId="ADAL" clId="{5CB659DA-6D62-4B2F-9BE3-F21D1F648828}" dt="2025-12-15T17:21:44.835" v="6049" actId="1076"/>
        <pc:sldMkLst>
          <pc:docMk/>
          <pc:sldMk cId="992988700" sldId="1024"/>
        </pc:sldMkLst>
        <pc:spChg chg="add mod">
          <ac:chgData name="Office" userId="47f0ce58-c8a1-488e-9a7b-a5b666074958" providerId="ADAL" clId="{5CB659DA-6D62-4B2F-9BE3-F21D1F648828}" dt="2025-12-15T17:20:57.078" v="6037" actId="1036"/>
          <ac:spMkLst>
            <pc:docMk/>
            <pc:sldMk cId="992988700" sldId="1024"/>
            <ac:spMk id="7" creationId="{D3FDD268-2D48-06E6-DFEB-555437A02182}"/>
          </ac:spMkLst>
        </pc:spChg>
        <pc:picChg chg="add mod modCrop">
          <ac:chgData name="Office" userId="47f0ce58-c8a1-488e-9a7b-a5b666074958" providerId="ADAL" clId="{5CB659DA-6D62-4B2F-9BE3-F21D1F648828}" dt="2025-12-15T17:21:44.835" v="6049" actId="1076"/>
          <ac:picMkLst>
            <pc:docMk/>
            <pc:sldMk cId="992988700" sldId="1024"/>
            <ac:picMk id="6" creationId="{71944D67-AB8D-5DC8-85D5-56AF4C513E4F}"/>
          </ac:picMkLst>
        </pc:picChg>
      </pc:sldChg>
      <pc:sldChg chg="delSp modSp add mod">
        <pc:chgData name="Office" userId="47f0ce58-c8a1-488e-9a7b-a5b666074958" providerId="ADAL" clId="{5CB659DA-6D62-4B2F-9BE3-F21D1F648828}" dt="2025-12-16T11:06:23.385" v="6272"/>
        <pc:sldMkLst>
          <pc:docMk/>
          <pc:sldMk cId="1655774832" sldId="1025"/>
        </pc:sldMkLst>
        <pc:spChg chg="mod">
          <ac:chgData name="Office" userId="47f0ce58-c8a1-488e-9a7b-a5b666074958" providerId="ADAL" clId="{5CB659DA-6D62-4B2F-9BE3-F21D1F648828}" dt="2025-12-16T11:06:23.385" v="6272"/>
          <ac:spMkLst>
            <pc:docMk/>
            <pc:sldMk cId="1655774832" sldId="1025"/>
            <ac:spMk id="2" creationId="{4833F2A5-0832-115F-718B-B20A0BF39A54}"/>
          </ac:spMkLst>
        </pc:spChg>
        <pc:spChg chg="del">
          <ac:chgData name="Office" userId="47f0ce58-c8a1-488e-9a7b-a5b666074958" providerId="ADAL" clId="{5CB659DA-6D62-4B2F-9BE3-F21D1F648828}" dt="2025-12-16T11:05:57.781" v="6269" actId="478"/>
          <ac:spMkLst>
            <pc:docMk/>
            <pc:sldMk cId="1655774832" sldId="1025"/>
            <ac:spMk id="8" creationId="{AAE81432-A825-F4B1-25E8-5072299FF58C}"/>
          </ac:spMkLst>
        </pc:spChg>
      </pc:sldChg>
      <pc:sldChg chg="modSp add mod">
        <pc:chgData name="Office" userId="47f0ce58-c8a1-488e-9a7b-a5b666074958" providerId="ADAL" clId="{5CB659DA-6D62-4B2F-9BE3-F21D1F648828}" dt="2025-12-16T11:35:30.507" v="6556" actId="6549"/>
        <pc:sldMkLst>
          <pc:docMk/>
          <pc:sldMk cId="3550912422" sldId="1026"/>
        </pc:sldMkLst>
        <pc:spChg chg="mod">
          <ac:chgData name="Office" userId="47f0ce58-c8a1-488e-9a7b-a5b666074958" providerId="ADAL" clId="{5CB659DA-6D62-4B2F-9BE3-F21D1F648828}" dt="2025-12-16T11:35:30.507" v="6556" actId="6549"/>
          <ac:spMkLst>
            <pc:docMk/>
            <pc:sldMk cId="3550912422" sldId="1026"/>
            <ac:spMk id="3" creationId="{F2EBBF15-C287-AF3E-1A4F-C571A8794022}"/>
          </ac:spMkLst>
        </pc:spChg>
      </pc:sldChg>
      <pc:sldChg chg="modSp add mod">
        <pc:chgData name="Office" userId="47f0ce58-c8a1-488e-9a7b-a5b666074958" providerId="ADAL" clId="{5CB659DA-6D62-4B2F-9BE3-F21D1F648828}" dt="2025-12-16T11:38:04.782" v="6755" actId="255"/>
        <pc:sldMkLst>
          <pc:docMk/>
          <pc:sldMk cId="3789542761" sldId="1027"/>
        </pc:sldMkLst>
        <pc:spChg chg="mod">
          <ac:chgData name="Office" userId="47f0ce58-c8a1-488e-9a7b-a5b666074958" providerId="ADAL" clId="{5CB659DA-6D62-4B2F-9BE3-F21D1F648828}" dt="2025-12-16T11:38:04.782" v="6755" actId="255"/>
          <ac:spMkLst>
            <pc:docMk/>
            <pc:sldMk cId="3789542761" sldId="1027"/>
            <ac:spMk id="3" creationId="{B8B8439D-9900-947D-6EC4-FD1544CED525}"/>
          </ac:spMkLst>
        </pc:spChg>
      </pc:sldChg>
      <pc:sldChg chg="delSp modSp add mod">
        <pc:chgData name="Office" userId="47f0ce58-c8a1-488e-9a7b-a5b666074958" providerId="ADAL" clId="{5CB659DA-6D62-4B2F-9BE3-F21D1F648828}" dt="2025-12-16T11:51:24.422" v="7140" actId="20577"/>
        <pc:sldMkLst>
          <pc:docMk/>
          <pc:sldMk cId="114649639" sldId="1028"/>
        </pc:sldMkLst>
        <pc:spChg chg="mod">
          <ac:chgData name="Office" userId="47f0ce58-c8a1-488e-9a7b-a5b666074958" providerId="ADAL" clId="{5CB659DA-6D62-4B2F-9BE3-F21D1F648828}" dt="2025-12-16T11:51:24.422" v="7140" actId="20577"/>
          <ac:spMkLst>
            <pc:docMk/>
            <pc:sldMk cId="114649639" sldId="1028"/>
            <ac:spMk id="2" creationId="{097A0C2F-E55C-F4B5-3A57-6B9F791E43D5}"/>
          </ac:spMkLst>
        </pc:spChg>
        <pc:spChg chg="del">
          <ac:chgData name="Office" userId="47f0ce58-c8a1-488e-9a7b-a5b666074958" providerId="ADAL" clId="{5CB659DA-6D62-4B2F-9BE3-F21D1F648828}" dt="2025-12-16T11:50:51.971" v="6926" actId="478"/>
          <ac:spMkLst>
            <pc:docMk/>
            <pc:sldMk cId="114649639" sldId="1028"/>
            <ac:spMk id="7" creationId="{ACC7CBB0-32E7-1848-FA1D-9B592DD82B0E}"/>
          </ac:spMkLst>
        </pc:spChg>
      </pc:sldChg>
      <pc:sldChg chg="modSp add mod">
        <pc:chgData name="Office" userId="47f0ce58-c8a1-488e-9a7b-a5b666074958" providerId="ADAL" clId="{5CB659DA-6D62-4B2F-9BE3-F21D1F648828}" dt="2025-12-16T11:52:03.501" v="7379" actId="20577"/>
        <pc:sldMkLst>
          <pc:docMk/>
          <pc:sldMk cId="2798292313" sldId="1029"/>
        </pc:sldMkLst>
        <pc:spChg chg="mod">
          <ac:chgData name="Office" userId="47f0ce58-c8a1-488e-9a7b-a5b666074958" providerId="ADAL" clId="{5CB659DA-6D62-4B2F-9BE3-F21D1F648828}" dt="2025-12-16T11:52:03.501" v="7379" actId="20577"/>
          <ac:spMkLst>
            <pc:docMk/>
            <pc:sldMk cId="2798292313" sldId="1029"/>
            <ac:spMk id="2" creationId="{258B55AD-5B5B-45C4-AE5E-9FFBEEE24EB5}"/>
          </ac:spMkLst>
        </pc:spChg>
      </pc:sldChg>
      <pc:sldChg chg="addSp delSp modSp add mod">
        <pc:chgData name="Office" userId="47f0ce58-c8a1-488e-9a7b-a5b666074958" providerId="ADAL" clId="{5CB659DA-6D62-4B2F-9BE3-F21D1F648828}" dt="2025-12-16T11:52:59.501" v="7619" actId="22"/>
        <pc:sldMkLst>
          <pc:docMk/>
          <pc:sldMk cId="909935131" sldId="1030"/>
        </pc:sldMkLst>
        <pc:spChg chg="mod">
          <ac:chgData name="Office" userId="47f0ce58-c8a1-488e-9a7b-a5b666074958" providerId="ADAL" clId="{5CB659DA-6D62-4B2F-9BE3-F21D1F648828}" dt="2025-12-16T11:52:47.107" v="7617" actId="20577"/>
          <ac:spMkLst>
            <pc:docMk/>
            <pc:sldMk cId="909935131" sldId="1030"/>
            <ac:spMk id="2" creationId="{523DC4E1-5ED4-57FD-DFE5-559F7AA08501}"/>
          </ac:spMkLst>
        </pc:spChg>
        <pc:spChg chg="add del">
          <ac:chgData name="Office" userId="47f0ce58-c8a1-488e-9a7b-a5b666074958" providerId="ADAL" clId="{5CB659DA-6D62-4B2F-9BE3-F21D1F648828}" dt="2025-12-16T11:52:59.501" v="7619" actId="22"/>
          <ac:spMkLst>
            <pc:docMk/>
            <pc:sldMk cId="909935131" sldId="1030"/>
            <ac:spMk id="6" creationId="{698C7C1D-CC64-6FAD-7F27-2E2E286558FF}"/>
          </ac:spMkLst>
        </pc:spChg>
      </pc:sldChg>
      <pc:sldChg chg="modSp add mod">
        <pc:chgData name="Office" userId="47f0ce58-c8a1-488e-9a7b-a5b666074958" providerId="ADAL" clId="{5CB659DA-6D62-4B2F-9BE3-F21D1F648828}" dt="2025-12-16T11:55:03.036" v="7856" actId="255"/>
        <pc:sldMkLst>
          <pc:docMk/>
          <pc:sldMk cId="274065461" sldId="1031"/>
        </pc:sldMkLst>
        <pc:spChg chg="mod">
          <ac:chgData name="Office" userId="47f0ce58-c8a1-488e-9a7b-a5b666074958" providerId="ADAL" clId="{5CB659DA-6D62-4B2F-9BE3-F21D1F648828}" dt="2025-12-16T11:55:03.036" v="7856" actId="255"/>
          <ac:spMkLst>
            <pc:docMk/>
            <pc:sldMk cId="274065461" sldId="1031"/>
            <ac:spMk id="2" creationId="{DCD6A0D9-7396-5552-32C0-9BF926640AC0}"/>
          </ac:spMkLst>
        </pc:spChg>
      </pc:sldChg>
      <pc:sldChg chg="modSp add mod">
        <pc:chgData name="Office" userId="47f0ce58-c8a1-488e-9a7b-a5b666074958" providerId="ADAL" clId="{5CB659DA-6D62-4B2F-9BE3-F21D1F648828}" dt="2025-12-16T12:05:26.129" v="8261" actId="1037"/>
        <pc:sldMkLst>
          <pc:docMk/>
          <pc:sldMk cId="2753818217" sldId="1032"/>
        </pc:sldMkLst>
        <pc:spChg chg="mod">
          <ac:chgData name="Office" userId="47f0ce58-c8a1-488e-9a7b-a5b666074958" providerId="ADAL" clId="{5CB659DA-6D62-4B2F-9BE3-F21D1F648828}" dt="2025-12-16T12:05:26.129" v="8261" actId="1037"/>
          <ac:spMkLst>
            <pc:docMk/>
            <pc:sldMk cId="2753818217" sldId="1032"/>
            <ac:spMk id="2" creationId="{6CCED185-5C61-9821-B170-4FD362D08732}"/>
          </ac:spMkLst>
        </pc:spChg>
      </pc:sldChg>
      <pc:sldChg chg="modSp add mod">
        <pc:chgData name="Office" userId="47f0ce58-c8a1-488e-9a7b-a5b666074958" providerId="ADAL" clId="{5CB659DA-6D62-4B2F-9BE3-F21D1F648828}" dt="2025-12-16T12:05:18.694" v="8251" actId="1037"/>
        <pc:sldMkLst>
          <pc:docMk/>
          <pc:sldMk cId="3819478086" sldId="1033"/>
        </pc:sldMkLst>
        <pc:spChg chg="mod">
          <ac:chgData name="Office" userId="47f0ce58-c8a1-488e-9a7b-a5b666074958" providerId="ADAL" clId="{5CB659DA-6D62-4B2F-9BE3-F21D1F648828}" dt="2025-12-16T12:05:18.694" v="8251" actId="1037"/>
          <ac:spMkLst>
            <pc:docMk/>
            <pc:sldMk cId="3819478086" sldId="1033"/>
            <ac:spMk id="2" creationId="{65CC9270-F4F5-A5E8-F851-4FDE578A5B40}"/>
          </ac:spMkLst>
        </pc:spChg>
      </pc:sldChg>
      <pc:sldChg chg="modSp add mod">
        <pc:chgData name="Office" userId="47f0ce58-c8a1-488e-9a7b-a5b666074958" providerId="ADAL" clId="{5CB659DA-6D62-4B2F-9BE3-F21D1F648828}" dt="2025-12-16T12:06:06.944" v="8282" actId="20577"/>
        <pc:sldMkLst>
          <pc:docMk/>
          <pc:sldMk cId="687605192" sldId="1034"/>
        </pc:sldMkLst>
        <pc:spChg chg="mod">
          <ac:chgData name="Office" userId="47f0ce58-c8a1-488e-9a7b-a5b666074958" providerId="ADAL" clId="{5CB659DA-6D62-4B2F-9BE3-F21D1F648828}" dt="2025-12-16T12:06:06.944" v="8282" actId="20577"/>
          <ac:spMkLst>
            <pc:docMk/>
            <pc:sldMk cId="687605192" sldId="1034"/>
            <ac:spMk id="2" creationId="{6C8B3F0E-710E-310D-8D85-57C9995D33BE}"/>
          </ac:spMkLst>
        </pc:spChg>
      </pc:sldChg>
    </pc:docChg>
  </pc:docChgLst>
  <pc:docChgLst>
    <pc:chgData clId="Web-{6B4B6A63-F66B-F2D6-7B8D-1E8B3F88CF1C}"/>
    <pc:docChg chg="modSld">
      <pc:chgData name="" userId="" providerId="" clId="Web-{6B4B6A63-F66B-F2D6-7B8D-1E8B3F88CF1C}" dt="2025-12-17T18:29:46.962" v="0" actId="20577"/>
      <pc:docMkLst>
        <pc:docMk/>
      </pc:docMkLst>
      <pc:sldChg chg="modSp">
        <pc:chgData name="" userId="" providerId="" clId="Web-{6B4B6A63-F66B-F2D6-7B8D-1E8B3F88CF1C}" dt="2025-12-17T18:29:46.962" v="0" actId="20577"/>
        <pc:sldMkLst>
          <pc:docMk/>
          <pc:sldMk cId="2078511731" sldId="638"/>
        </pc:sldMkLst>
        <pc:spChg chg="mod">
          <ac:chgData name="" userId="" providerId="" clId="Web-{6B4B6A63-F66B-F2D6-7B8D-1E8B3F88CF1C}" dt="2025-12-17T18:29:46.962" v="0" actId="20577"/>
          <ac:spMkLst>
            <pc:docMk/>
            <pc:sldMk cId="2078511731" sldId="638"/>
            <ac:spMk id="3" creationId="{38D6221B-9F0E-4D72-BCE6-598AEFE545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1C88CC-CF21-ED47-BE7A-64517645D6CB}" type="datetimeFigureOut">
              <a:rPr lang="en-GB" smtClean="0"/>
              <a:t>17/12/2025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B9DCD4-1820-F044-97FD-CD9A11A534FB}" type="slidenum">
              <a:rPr lang="en-GB" smtClean="0"/>
              <a:t>‹#›</a:t>
            </a:fld>
            <a:endParaRPr lang="en-GB"/>
          </a:p>
        </p:txBody>
      </p:sp>
    </p:spTree>
    <p:extLst>
      <p:ext uri="{BB962C8B-B14F-4D97-AF65-F5344CB8AC3E}">
        <p14:creationId xmlns:p14="http://schemas.microsoft.com/office/powerpoint/2010/main" val="298293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B9DCD4-1820-F044-97FD-CD9A11A534FB}" type="slidenum">
              <a:rPr lang="en-GB" smtClean="0"/>
              <a:t>2</a:t>
            </a:fld>
            <a:endParaRPr lang="en-GB"/>
          </a:p>
        </p:txBody>
      </p:sp>
    </p:spTree>
    <p:extLst>
      <p:ext uri="{BB962C8B-B14F-4D97-AF65-F5344CB8AC3E}">
        <p14:creationId xmlns:p14="http://schemas.microsoft.com/office/powerpoint/2010/main" val="130089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B9DCD4-1820-F044-97FD-CD9A11A534FB}" type="slidenum">
              <a:rPr lang="en-GB" smtClean="0"/>
              <a:t>52</a:t>
            </a:fld>
            <a:endParaRPr lang="en-GB"/>
          </a:p>
        </p:txBody>
      </p:sp>
    </p:spTree>
    <p:extLst>
      <p:ext uri="{BB962C8B-B14F-4D97-AF65-F5344CB8AC3E}">
        <p14:creationId xmlns:p14="http://schemas.microsoft.com/office/powerpoint/2010/main" val="28761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77F2-C31F-DF47-8EFD-45A186D7F1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6D799DB-D226-3D41-939F-5199D184C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5D09ABE-C607-BC47-AC6F-36F3EA5E47E3}"/>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3D4CA51B-BFEE-FD4E-A12A-43A8B75B4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34B722-2C95-014F-A97A-E9ACFE4D850A}"/>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33123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39C0-88B6-934B-BC4D-9F8DBE85447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25A79B8-7D8F-A946-99A0-FB16AB0EF19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C9C9B7-1DF7-7B43-8F01-C33E54352A1E}"/>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C4713FA9-6D09-944B-97B0-330B676AB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0A4A59-1545-F747-9001-C2C0C7E7E383}"/>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42302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1F9E9-1CBD-4048-A1CD-C969D4B45A7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D27E68E-4A03-6C4D-BCC9-A3CAF4AF4B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266759-D72E-6342-99A2-C47309FB7DBB}"/>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2544B6A9-CDE1-154A-9466-34EA3B5260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FFA68F-29F9-0B41-869C-83E59C18FDF3}"/>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38261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E8E4-DB9D-D348-A501-3BC25D3812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941335-271A-1440-92F9-0BDB9FFBA2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1016E8-CB2E-794E-9E6D-8902ABBC7638}"/>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6B7E7008-7ECC-1D45-AB46-14664C0C0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28AC3-1E7B-8A4B-825A-78E956B19FE4}"/>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25278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75AB-4DB0-D945-833E-736C7F1928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BE5812-FABA-934A-8685-ED87BA841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70D5AB-13EB-EA41-BDEE-F66B4E3943C5}"/>
              </a:ext>
            </a:extLst>
          </p:cNvPr>
          <p:cNvSpPr>
            <a:spLocks noGrp="1"/>
          </p:cNvSpPr>
          <p:nvPr>
            <p:ph type="dt" sz="half" idx="10"/>
          </p:nvPr>
        </p:nvSpPr>
        <p:spPr/>
        <p:txBody>
          <a:bodyPr/>
          <a:lstStyle/>
          <a:p>
            <a:r>
              <a:rPr lang="en-GB"/>
              <a:t>02/08/2020</a:t>
            </a:r>
          </a:p>
        </p:txBody>
      </p:sp>
      <p:sp>
        <p:nvSpPr>
          <p:cNvPr id="5" name="Footer Placeholder 4">
            <a:extLst>
              <a:ext uri="{FF2B5EF4-FFF2-40B4-BE49-F238E27FC236}">
                <a16:creationId xmlns:a16="http://schemas.microsoft.com/office/drawing/2014/main" id="{0829C0B0-7D0A-FD4E-95FA-858290A98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574C9-3F59-A94F-A064-37EFBAFE7351}"/>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26489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E9FE-9731-B04F-B153-71C56CA0F7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FECA7D9-5353-8042-BCA4-997013C0DD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7F36B6E-269D-DC4F-AA91-87D336EE44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2E8D463-48ED-054C-9089-F7643B9F651F}"/>
              </a:ext>
            </a:extLst>
          </p:cNvPr>
          <p:cNvSpPr>
            <a:spLocks noGrp="1"/>
          </p:cNvSpPr>
          <p:nvPr>
            <p:ph type="dt" sz="half" idx="10"/>
          </p:nvPr>
        </p:nvSpPr>
        <p:spPr/>
        <p:txBody>
          <a:bodyPr/>
          <a:lstStyle/>
          <a:p>
            <a:r>
              <a:rPr lang="en-GB"/>
              <a:t>02/08/2020</a:t>
            </a:r>
          </a:p>
        </p:txBody>
      </p:sp>
      <p:sp>
        <p:nvSpPr>
          <p:cNvPr id="6" name="Footer Placeholder 5">
            <a:extLst>
              <a:ext uri="{FF2B5EF4-FFF2-40B4-BE49-F238E27FC236}">
                <a16:creationId xmlns:a16="http://schemas.microsoft.com/office/drawing/2014/main" id="{8B31109F-8070-3A4B-81E7-861E870E12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2F98F5-5B71-904D-89EC-057521F38A6F}"/>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350048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1AAC-CDAA-2042-BA88-FADB05E5764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93E27C-A1FE-9C49-B823-C790394CF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0B854B-A302-1942-BB08-EB9A76829F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07F95F-079D-3142-910D-0776AFE32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C2FD26D-7EE8-2E40-B5AE-C8B63C89FE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A7587E-E272-1D49-B85E-E8576E47A74F}"/>
              </a:ext>
            </a:extLst>
          </p:cNvPr>
          <p:cNvSpPr>
            <a:spLocks noGrp="1"/>
          </p:cNvSpPr>
          <p:nvPr>
            <p:ph type="dt" sz="half" idx="10"/>
          </p:nvPr>
        </p:nvSpPr>
        <p:spPr/>
        <p:txBody>
          <a:bodyPr/>
          <a:lstStyle/>
          <a:p>
            <a:r>
              <a:rPr lang="en-GB"/>
              <a:t>02/08/2020</a:t>
            </a:r>
          </a:p>
        </p:txBody>
      </p:sp>
      <p:sp>
        <p:nvSpPr>
          <p:cNvPr id="8" name="Footer Placeholder 7">
            <a:extLst>
              <a:ext uri="{FF2B5EF4-FFF2-40B4-BE49-F238E27FC236}">
                <a16:creationId xmlns:a16="http://schemas.microsoft.com/office/drawing/2014/main" id="{7EE4AF95-465A-CD49-A327-D41ECAB0A3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8441C2-506D-6241-A7F0-8712B3C0E042}"/>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21214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F760-91B3-A847-AC83-8BDB96FD332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FA90EB-DF2E-FF4F-B4FB-8921AEDD5B8C}"/>
              </a:ext>
            </a:extLst>
          </p:cNvPr>
          <p:cNvSpPr>
            <a:spLocks noGrp="1"/>
          </p:cNvSpPr>
          <p:nvPr>
            <p:ph type="dt" sz="half" idx="10"/>
          </p:nvPr>
        </p:nvSpPr>
        <p:spPr/>
        <p:txBody>
          <a:bodyPr/>
          <a:lstStyle/>
          <a:p>
            <a:r>
              <a:rPr lang="en-GB"/>
              <a:t>02/08/2020</a:t>
            </a:r>
          </a:p>
        </p:txBody>
      </p:sp>
      <p:sp>
        <p:nvSpPr>
          <p:cNvPr id="4" name="Footer Placeholder 3">
            <a:extLst>
              <a:ext uri="{FF2B5EF4-FFF2-40B4-BE49-F238E27FC236}">
                <a16:creationId xmlns:a16="http://schemas.microsoft.com/office/drawing/2014/main" id="{2D6E08DD-FBE6-3640-986A-0EAFC69FB8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86BFFD-8FC1-584B-8A41-93969CF7B24D}"/>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289791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E46FA-D8EC-EA47-89F7-41C676E887D2}"/>
              </a:ext>
            </a:extLst>
          </p:cNvPr>
          <p:cNvSpPr>
            <a:spLocks noGrp="1"/>
          </p:cNvSpPr>
          <p:nvPr>
            <p:ph type="dt" sz="half" idx="10"/>
          </p:nvPr>
        </p:nvSpPr>
        <p:spPr/>
        <p:txBody>
          <a:bodyPr/>
          <a:lstStyle/>
          <a:p>
            <a:r>
              <a:rPr lang="en-GB"/>
              <a:t>02/08/2020</a:t>
            </a:r>
          </a:p>
        </p:txBody>
      </p:sp>
      <p:sp>
        <p:nvSpPr>
          <p:cNvPr id="3" name="Footer Placeholder 2">
            <a:extLst>
              <a:ext uri="{FF2B5EF4-FFF2-40B4-BE49-F238E27FC236}">
                <a16:creationId xmlns:a16="http://schemas.microsoft.com/office/drawing/2014/main" id="{A05F74EB-7997-334C-B056-76BAFB86F9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2C3340-C1B3-3444-85D3-F3F1C7CBAAEA}"/>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8045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4224-FDDB-E445-B4D9-5789857F1D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97F55C8-FE5A-9F45-955C-991B891C8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5AA8459-5020-634A-A1C5-299EE8AD2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D7CE73-E610-6846-A72E-ADDAA70BE8D5}"/>
              </a:ext>
            </a:extLst>
          </p:cNvPr>
          <p:cNvSpPr>
            <a:spLocks noGrp="1"/>
          </p:cNvSpPr>
          <p:nvPr>
            <p:ph type="dt" sz="half" idx="10"/>
          </p:nvPr>
        </p:nvSpPr>
        <p:spPr/>
        <p:txBody>
          <a:bodyPr/>
          <a:lstStyle/>
          <a:p>
            <a:r>
              <a:rPr lang="en-GB"/>
              <a:t>02/08/2020</a:t>
            </a:r>
          </a:p>
        </p:txBody>
      </p:sp>
      <p:sp>
        <p:nvSpPr>
          <p:cNvPr id="6" name="Footer Placeholder 5">
            <a:extLst>
              <a:ext uri="{FF2B5EF4-FFF2-40B4-BE49-F238E27FC236}">
                <a16:creationId xmlns:a16="http://schemas.microsoft.com/office/drawing/2014/main" id="{80D513E5-C8FB-4A4D-A0AD-3ACDF28133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ED8C4-DCED-DA48-A397-28C343613DFF}"/>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38160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DF02-851F-3140-A57A-60A7D38F15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C34494-9D20-BD40-84B6-846CA1847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30EA0E-A440-A14A-A8A4-2B0FFE278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4881A3-F8BE-0643-BA4E-C4FA19D6A357}"/>
              </a:ext>
            </a:extLst>
          </p:cNvPr>
          <p:cNvSpPr>
            <a:spLocks noGrp="1"/>
          </p:cNvSpPr>
          <p:nvPr>
            <p:ph type="dt" sz="half" idx="10"/>
          </p:nvPr>
        </p:nvSpPr>
        <p:spPr/>
        <p:txBody>
          <a:bodyPr/>
          <a:lstStyle/>
          <a:p>
            <a:r>
              <a:rPr lang="en-GB"/>
              <a:t>02/08/2020</a:t>
            </a:r>
          </a:p>
        </p:txBody>
      </p:sp>
      <p:sp>
        <p:nvSpPr>
          <p:cNvPr id="6" name="Footer Placeholder 5">
            <a:extLst>
              <a:ext uri="{FF2B5EF4-FFF2-40B4-BE49-F238E27FC236}">
                <a16:creationId xmlns:a16="http://schemas.microsoft.com/office/drawing/2014/main" id="{9E2A7651-298F-0C4A-A62A-270AA1AB7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C01D1-98F2-EF4B-8C87-98F2F650D059}"/>
              </a:ext>
            </a:extLst>
          </p:cNvPr>
          <p:cNvSpPr>
            <a:spLocks noGrp="1"/>
          </p:cNvSpPr>
          <p:nvPr>
            <p:ph type="sldNum" sz="quarter" idx="12"/>
          </p:nvPr>
        </p:nvSpPr>
        <p:spPr/>
        <p:txBody>
          <a:bodyPr/>
          <a:lstStyle/>
          <a:p>
            <a:fld id="{5B689AA7-145E-744F-B296-38C6D60DC5BF}" type="slidenum">
              <a:rPr lang="en-GB" smtClean="0"/>
              <a:t>‹#›</a:t>
            </a:fld>
            <a:endParaRPr lang="en-GB"/>
          </a:p>
        </p:txBody>
      </p:sp>
    </p:spTree>
    <p:extLst>
      <p:ext uri="{BB962C8B-B14F-4D97-AF65-F5344CB8AC3E}">
        <p14:creationId xmlns:p14="http://schemas.microsoft.com/office/powerpoint/2010/main" val="152940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7486D-5F50-7348-9704-7D50CE86C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D9514D9-AF63-D74C-9AE4-9FC2DB2FA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934EEA-A780-7144-9CE9-DE45CB04C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02/08/2020</a:t>
            </a:r>
          </a:p>
        </p:txBody>
      </p:sp>
      <p:sp>
        <p:nvSpPr>
          <p:cNvPr id="5" name="Footer Placeholder 4">
            <a:extLst>
              <a:ext uri="{FF2B5EF4-FFF2-40B4-BE49-F238E27FC236}">
                <a16:creationId xmlns:a16="http://schemas.microsoft.com/office/drawing/2014/main" id="{9E646C29-D166-954D-8E5F-EB20C4BC4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E6C313-C749-CE44-890E-8B3039917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89AA7-145E-744F-B296-38C6D60DC5BF}" type="slidenum">
              <a:rPr lang="en-GB" smtClean="0"/>
              <a:t>‹#›</a:t>
            </a:fld>
            <a:endParaRPr lang="en-GB"/>
          </a:p>
        </p:txBody>
      </p:sp>
    </p:spTree>
    <p:extLst>
      <p:ext uri="{BB962C8B-B14F-4D97-AF65-F5344CB8AC3E}">
        <p14:creationId xmlns:p14="http://schemas.microsoft.com/office/powerpoint/2010/main" val="553545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B51E-54C3-491A-840E-17284845BB0E}"/>
              </a:ext>
            </a:extLst>
          </p:cNvPr>
          <p:cNvSpPr>
            <a:spLocks noGrp="1"/>
          </p:cNvSpPr>
          <p:nvPr>
            <p:ph type="title"/>
          </p:nvPr>
        </p:nvSpPr>
        <p:spPr>
          <a:xfrm>
            <a:off x="838200" y="365125"/>
            <a:ext cx="10515600" cy="657509"/>
          </a:xfrm>
        </p:spPr>
        <p:txBody>
          <a:bodyPr>
            <a:normAutofit fontScale="90000"/>
          </a:bodyPr>
          <a:lstStyle/>
          <a:p>
            <a:pPr algn="ctr"/>
            <a:r>
              <a:rPr lang="en-US" b="1">
                <a:cs typeface="Calibri Light"/>
              </a:rPr>
              <a:t>Contributors</a:t>
            </a:r>
          </a:p>
        </p:txBody>
      </p:sp>
      <p:sp>
        <p:nvSpPr>
          <p:cNvPr id="3" name="Content Placeholder 2">
            <a:extLst>
              <a:ext uri="{FF2B5EF4-FFF2-40B4-BE49-F238E27FC236}">
                <a16:creationId xmlns:a16="http://schemas.microsoft.com/office/drawing/2014/main" id="{38D6221B-9F0E-4D72-BCE6-598AEFE54578}"/>
              </a:ext>
            </a:extLst>
          </p:cNvPr>
          <p:cNvSpPr>
            <a:spLocks noGrp="1"/>
          </p:cNvSpPr>
          <p:nvPr>
            <p:ph idx="1"/>
          </p:nvPr>
        </p:nvSpPr>
        <p:spPr>
          <a:xfrm>
            <a:off x="838200" y="1022633"/>
            <a:ext cx="10515600" cy="5470242"/>
          </a:xfrm>
        </p:spPr>
        <p:txBody>
          <a:bodyPr vert="horz" lIns="91440" tIns="45720" rIns="91440" bIns="45720" rtlCol="0" anchor="t">
            <a:noAutofit/>
          </a:bodyPr>
          <a:lstStyle/>
          <a:p>
            <a:pPr marL="457200" indent="-457200"/>
            <a:r>
              <a:rPr lang="en-US" sz="2000">
                <a:latin typeface="Gill Sans MT"/>
                <a:ea typeface="+mn-lt"/>
                <a:cs typeface="+mn-lt"/>
              </a:rPr>
              <a:t>9.30 Zoom Host, welcome &amp; spotlighting – Maria</a:t>
            </a:r>
            <a:endParaRPr lang="en-US" sz="2000">
              <a:ea typeface="Calibri" panose="020F0502020204030204"/>
              <a:cs typeface="Calibri" panose="020F0502020204030204"/>
            </a:endParaRPr>
          </a:p>
          <a:p>
            <a:pPr marL="457200" indent="-457200"/>
            <a:r>
              <a:rPr lang="en-US" sz="2000">
                <a:ea typeface="Calibri" panose="020F0502020204030204"/>
                <a:cs typeface="Calibri" panose="020F0502020204030204"/>
              </a:rPr>
              <a:t>9.35 </a:t>
            </a:r>
            <a:r>
              <a:rPr lang="en-US" sz="2000">
                <a:highlight>
                  <a:srgbClr val="00FF00"/>
                </a:highlight>
                <a:ea typeface="Calibri" panose="020F0502020204030204"/>
                <a:cs typeface="Calibri" panose="020F0502020204030204"/>
              </a:rPr>
              <a:t>Zoom AV</a:t>
            </a:r>
            <a:r>
              <a:rPr lang="en-US" sz="2000">
                <a:ea typeface="Calibri" panose="020F0502020204030204"/>
                <a:cs typeface="Calibri" panose="020F0502020204030204"/>
              </a:rPr>
              <a:t> &amp; set up Zoom in lounge – Maria</a:t>
            </a:r>
          </a:p>
          <a:p>
            <a:pPr marL="457200" indent="-457200"/>
            <a:r>
              <a:rPr lang="en-US" sz="2000">
                <a:latin typeface="Gill Sans MT"/>
                <a:ea typeface="+mn-lt"/>
                <a:cs typeface="+mn-lt"/>
              </a:rPr>
              <a:t>9.30 </a:t>
            </a:r>
            <a:r>
              <a:rPr lang="en-US" sz="2000">
                <a:highlight>
                  <a:srgbClr val="00FF00"/>
                </a:highlight>
                <a:latin typeface="Gill Sans MT"/>
                <a:ea typeface="+mn-lt"/>
                <a:cs typeface="+mn-lt"/>
              </a:rPr>
              <a:t>Sound Desk</a:t>
            </a:r>
            <a:r>
              <a:rPr lang="en-US" sz="2000">
                <a:latin typeface="Gill Sans MT"/>
                <a:ea typeface="+mn-lt"/>
                <a:cs typeface="+mn-lt"/>
              </a:rPr>
              <a:t> &amp; record sermon– Peter	 </a:t>
            </a:r>
          </a:p>
          <a:p>
            <a:pPr marL="457200" indent="-457200"/>
            <a:r>
              <a:rPr lang="en-US" sz="2000">
                <a:solidFill>
                  <a:srgbClr val="C00000"/>
                </a:solidFill>
                <a:latin typeface="Gill Sans MT"/>
                <a:ea typeface="+mn-lt"/>
                <a:cs typeface="+mn-lt"/>
              </a:rPr>
              <a:t>9.45 Sound check for president, deacon, preacher, reader &amp; intercessor</a:t>
            </a:r>
            <a:endParaRPr lang="en-US" sz="2000">
              <a:solidFill>
                <a:srgbClr val="C00000"/>
              </a:solidFill>
              <a:latin typeface="Gill Sans MT"/>
              <a:cs typeface="Calibri" panose="020F0502020204030204"/>
            </a:endParaRPr>
          </a:p>
          <a:p>
            <a:pPr marL="0" indent="0">
              <a:buNone/>
            </a:pPr>
            <a:r>
              <a:rPr lang="en-US" sz="2000">
                <a:highlight>
                  <a:srgbClr val="FFFF00"/>
                </a:highlight>
                <a:latin typeface="Gill Sans MT"/>
                <a:ea typeface="+mn-lt"/>
                <a:cs typeface="+mn-lt"/>
              </a:rPr>
              <a:t> President </a:t>
            </a:r>
            <a:r>
              <a:rPr lang="en-US" sz="2000">
                <a:latin typeface="Gill Sans MT"/>
                <a:ea typeface="+mn-lt"/>
                <a:cs typeface="+mn-lt"/>
              </a:rPr>
              <a:t>– Shan</a:t>
            </a:r>
            <a:endParaRPr lang="en-US" sz="2000">
              <a:latin typeface="Gill Sans MT" panose="020B0502020104020203" pitchFamily="34" charset="0"/>
              <a:cs typeface="Calibri" panose="020F0502020204030204"/>
            </a:endParaRPr>
          </a:p>
          <a:p>
            <a:pPr marL="0" indent="0">
              <a:buNone/>
            </a:pPr>
            <a:r>
              <a:rPr lang="en-US" sz="2000">
                <a:highlight>
                  <a:srgbClr val="00FFFF"/>
                </a:highlight>
                <a:latin typeface="Gill Sans MT"/>
                <a:ea typeface="+mn-lt"/>
                <a:cs typeface="+mn-lt"/>
              </a:rPr>
              <a:t> Deacon</a:t>
            </a:r>
            <a:r>
              <a:rPr lang="en-US" sz="2000">
                <a:latin typeface="Gill Sans MT"/>
                <a:ea typeface="+mn-lt"/>
                <a:cs typeface="+mn-lt"/>
              </a:rPr>
              <a:t> - Michael</a:t>
            </a:r>
          </a:p>
          <a:p>
            <a:pPr marL="0" indent="0">
              <a:buNone/>
            </a:pPr>
            <a:r>
              <a:rPr lang="en-US" sz="2000">
                <a:highlight>
                  <a:srgbClr val="C0C0C0"/>
                </a:highlight>
                <a:latin typeface="Gill Sans MT"/>
                <a:ea typeface="+mn-lt"/>
                <a:cs typeface="+mn-lt"/>
              </a:rPr>
              <a:t> Preacher </a:t>
            </a:r>
            <a:r>
              <a:rPr lang="en-US" sz="2000">
                <a:latin typeface="Gill Sans MT"/>
                <a:ea typeface="+mn-lt"/>
                <a:cs typeface="+mn-lt"/>
              </a:rPr>
              <a:t>– Michael</a:t>
            </a:r>
          </a:p>
          <a:p>
            <a:pPr marL="0" indent="0">
              <a:buNone/>
            </a:pPr>
            <a:r>
              <a:rPr lang="en-US" sz="2000">
                <a:highlight>
                  <a:srgbClr val="0000FF"/>
                </a:highlight>
                <a:latin typeface="Gill Sans MT"/>
                <a:ea typeface="+mn-lt"/>
                <a:cs typeface="+mn-lt"/>
              </a:rPr>
              <a:t>Reader</a:t>
            </a:r>
            <a:r>
              <a:rPr lang="en-US" sz="2000">
                <a:latin typeface="Gill Sans MT"/>
                <a:ea typeface="+mn-lt"/>
                <a:cs typeface="+mn-lt"/>
              </a:rPr>
              <a:t>–  Alice N</a:t>
            </a:r>
          </a:p>
          <a:p>
            <a:pPr marL="0" indent="0">
              <a:buNone/>
            </a:pPr>
            <a:r>
              <a:rPr lang="en-US" sz="2000">
                <a:highlight>
                  <a:srgbClr val="FF0000"/>
                </a:highlight>
                <a:latin typeface="Gill Sans MT"/>
                <a:ea typeface="+mn-lt"/>
                <a:cs typeface="+mn-lt"/>
              </a:rPr>
              <a:t>Intercessor </a:t>
            </a:r>
            <a:r>
              <a:rPr lang="en-US" sz="2000">
                <a:latin typeface="Gill Sans MT"/>
                <a:ea typeface="+mn-lt"/>
                <a:cs typeface="+mn-lt"/>
              </a:rPr>
              <a:t>– David R</a:t>
            </a:r>
          </a:p>
          <a:p>
            <a:pPr marL="0" indent="0">
              <a:buNone/>
            </a:pPr>
            <a:r>
              <a:rPr lang="en-US" sz="2000">
                <a:latin typeface="Gill Sans MT"/>
                <a:ea typeface="+mn-lt"/>
                <a:cs typeface="Calibri"/>
              </a:rPr>
              <a:t>Warden</a:t>
            </a:r>
            <a:r>
              <a:rPr lang="en-US" sz="2000">
                <a:latin typeface="Gill Sans MT"/>
                <a:cs typeface="Calibri"/>
              </a:rPr>
              <a:t> – Martin</a:t>
            </a:r>
          </a:p>
          <a:p>
            <a:pPr marL="0" indent="0">
              <a:buNone/>
            </a:pPr>
            <a:r>
              <a:rPr lang="en-US" sz="2000">
                <a:latin typeface="Gill Sans MT"/>
                <a:cs typeface="Calibri"/>
              </a:rPr>
              <a:t>Music –  David W</a:t>
            </a:r>
          </a:p>
          <a:p>
            <a:pPr marL="0" indent="0">
              <a:buNone/>
            </a:pPr>
            <a:r>
              <a:rPr lang="en-US" sz="2000">
                <a:latin typeface="Gill Sans MT"/>
                <a:cs typeface="Calibri"/>
              </a:rPr>
              <a:t>Crucifer – Tony</a:t>
            </a:r>
          </a:p>
          <a:p>
            <a:pPr marL="0" indent="0">
              <a:buNone/>
            </a:pPr>
            <a:r>
              <a:rPr lang="en-US" sz="2000">
                <a:latin typeface="Gill Sans MT"/>
                <a:cs typeface="Calibri"/>
              </a:rPr>
              <a:t>Chalice assistants – Bekah, Briony</a:t>
            </a:r>
          </a:p>
          <a:p>
            <a:pPr marL="0" indent="0">
              <a:buNone/>
            </a:pPr>
            <a:r>
              <a:rPr lang="en-US" sz="2000">
                <a:latin typeface="Gill Sans MT"/>
                <a:cs typeface="Calibri"/>
              </a:rPr>
              <a:t>Banns –   x                                      Children &amp; family activity –C, GP</a:t>
            </a:r>
            <a:endParaRPr lang="en-US" sz="2000">
              <a:highlight>
                <a:srgbClr val="FFFF00"/>
              </a:highlight>
              <a:latin typeface="Gill Sans MT"/>
              <a:cs typeface="Calibri"/>
            </a:endParaRPr>
          </a:p>
        </p:txBody>
      </p:sp>
    </p:spTree>
    <p:extLst>
      <p:ext uri="{BB962C8B-B14F-4D97-AF65-F5344CB8AC3E}">
        <p14:creationId xmlns:p14="http://schemas.microsoft.com/office/powerpoint/2010/main" val="207851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633836" y="284488"/>
            <a:ext cx="11062010" cy="769441"/>
          </a:xfrm>
          <a:prstGeom prst="rect">
            <a:avLst/>
          </a:prstGeom>
          <a:noFill/>
        </p:spPr>
        <p:txBody>
          <a:bodyPr wrap="square" rtlCol="0">
            <a:spAutoFit/>
          </a:bodyPr>
          <a:lstStyle/>
          <a:p>
            <a:pPr algn="ctr"/>
            <a:r>
              <a:rPr lang="en-US" sz="4400">
                <a:latin typeface="Gill Sans MT" panose="020B0502020104020203" pitchFamily="34" charset="77"/>
              </a:rPr>
              <a:t>Prayers of Approach</a:t>
            </a:r>
            <a:endParaRPr lang="en-US" sz="4400">
              <a:solidFill>
                <a:srgbClr val="FF0000"/>
              </a:solidFill>
              <a:latin typeface="Gill Sans MT" panose="020B0502020104020203" pitchFamily="34" charset="77"/>
            </a:endParaRPr>
          </a:p>
        </p:txBody>
      </p:sp>
      <p:sp>
        <p:nvSpPr>
          <p:cNvPr id="9" name="Slide Number Placeholder 8">
            <a:extLst>
              <a:ext uri="{FF2B5EF4-FFF2-40B4-BE49-F238E27FC236}">
                <a16:creationId xmlns:a16="http://schemas.microsoft.com/office/drawing/2014/main" id="{0521CB65-53D1-1E4D-A29F-DA594F15A30F}"/>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10</a:t>
            </a:fld>
            <a:endParaRPr lang="en-GB"/>
          </a:p>
        </p:txBody>
      </p:sp>
      <p:sp>
        <p:nvSpPr>
          <p:cNvPr id="6" name="TextBox 5">
            <a:extLst>
              <a:ext uri="{FF2B5EF4-FFF2-40B4-BE49-F238E27FC236}">
                <a16:creationId xmlns:a16="http://schemas.microsoft.com/office/drawing/2014/main" id="{577CC825-1CF7-3846-9B64-A3C4FB01D2A8}"/>
              </a:ext>
            </a:extLst>
          </p:cNvPr>
          <p:cNvSpPr txBox="1"/>
          <p:nvPr/>
        </p:nvSpPr>
        <p:spPr>
          <a:xfrm>
            <a:off x="304799" y="948690"/>
            <a:ext cx="11253365" cy="5786199"/>
          </a:xfrm>
          <a:prstGeom prst="rect">
            <a:avLst/>
          </a:prstGeom>
          <a:noFill/>
        </p:spPr>
        <p:txBody>
          <a:bodyPr wrap="square" rtlCol="0">
            <a:spAutoFit/>
          </a:bodyPr>
          <a:lstStyle/>
          <a:p>
            <a:pPr hangingPunct="0"/>
            <a:r>
              <a:rPr lang="x-none" sz="3600"/>
              <a:t>May God be with you</a:t>
            </a:r>
            <a:r>
              <a:rPr lang="en-GB" sz="3600"/>
              <a:t>:</a:t>
            </a:r>
          </a:p>
          <a:p>
            <a:pPr hangingPunct="0"/>
            <a:r>
              <a:rPr lang="x-none" sz="3600" b="1"/>
              <a:t>and also with you.</a:t>
            </a:r>
            <a:endParaRPr lang="en-GB" sz="3600"/>
          </a:p>
          <a:p>
            <a:endParaRPr lang="en-GB" sz="1000"/>
          </a:p>
          <a:p>
            <a:r>
              <a:rPr lang="en-GB" sz="3600"/>
              <a:t>People of God: awake! </a:t>
            </a:r>
          </a:p>
          <a:p>
            <a:r>
              <a:rPr lang="en-GB" sz="3600"/>
              <a:t>The day is coming when we shall see God face to face.</a:t>
            </a:r>
          </a:p>
          <a:p>
            <a:r>
              <a:rPr lang="en-GB" sz="3600"/>
              <a:t>God calls us out of darkness to walk in the light of eternity.</a:t>
            </a:r>
          </a:p>
          <a:p>
            <a:endParaRPr lang="en-GB" sz="3600"/>
          </a:p>
          <a:p>
            <a:r>
              <a:rPr lang="en-GB" sz="3600"/>
              <a:t>We are God’s children.</a:t>
            </a:r>
          </a:p>
          <a:p>
            <a:r>
              <a:rPr lang="en-GB" sz="3600" b="1"/>
              <a:t>Make us one in the hope of Christ</a:t>
            </a:r>
            <a:r>
              <a:rPr lang="en-GB" sz="3600"/>
              <a:t> </a:t>
            </a:r>
          </a:p>
          <a:p>
            <a:r>
              <a:rPr lang="en-GB" sz="3600" b="1"/>
              <a:t>today and for ever.</a:t>
            </a:r>
            <a:r>
              <a:rPr lang="en-GB" sz="3600"/>
              <a:t>  </a:t>
            </a:r>
          </a:p>
          <a:p>
            <a:r>
              <a:rPr lang="en-GB" sz="3600" b="1"/>
              <a:t>Amen.</a:t>
            </a:r>
            <a:r>
              <a:rPr lang="en-GB" sz="3600"/>
              <a:t> </a:t>
            </a:r>
          </a:p>
        </p:txBody>
      </p:sp>
    </p:spTree>
    <p:extLst>
      <p:ext uri="{BB962C8B-B14F-4D97-AF65-F5344CB8AC3E}">
        <p14:creationId xmlns:p14="http://schemas.microsoft.com/office/powerpoint/2010/main" val="21574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C7B24-198A-C31E-FF2C-BBF569F02D9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F69CEF-CD9B-922D-809E-E4CF503B51F1}"/>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11</a:t>
            </a:fld>
            <a:endParaRPr lang="en-GB"/>
          </a:p>
        </p:txBody>
      </p:sp>
      <p:sp>
        <p:nvSpPr>
          <p:cNvPr id="2" name="Rectangle 1">
            <a:extLst>
              <a:ext uri="{FF2B5EF4-FFF2-40B4-BE49-F238E27FC236}">
                <a16:creationId xmlns:a16="http://schemas.microsoft.com/office/drawing/2014/main" id="{5A6938FC-3053-DC67-15D8-C9FCBBD5FD94}"/>
              </a:ext>
            </a:extLst>
          </p:cNvPr>
          <p:cNvSpPr/>
          <p:nvPr/>
        </p:nvSpPr>
        <p:spPr>
          <a:xfrm>
            <a:off x="633836" y="1814679"/>
            <a:ext cx="11327792" cy="4502836"/>
          </a:xfrm>
          <a:prstGeom prst="rect">
            <a:avLst/>
          </a:prstGeom>
        </p:spPr>
        <p:txBody>
          <a:bodyPr wrap="square">
            <a:spAutoFit/>
          </a:bodyPr>
          <a:lstStyle/>
          <a:p>
            <a:pPr>
              <a:lnSpc>
                <a:spcPct val="115000"/>
              </a:lnSpc>
            </a:pPr>
            <a:r>
              <a:rPr lang="en-GB" sz="3600" kern="100">
                <a:effectLst/>
                <a:ea typeface="Calibri" panose="020F0502020204030204" pitchFamily="34" charset="0"/>
                <a:cs typeface="Times New Roman" panose="02020603050405020304" pitchFamily="18" charset="0"/>
              </a:rPr>
              <a:t>As we look for signs of the coming of Christ, </a:t>
            </a:r>
          </a:p>
          <a:p>
            <a:pPr>
              <a:lnSpc>
                <a:spcPct val="115000"/>
              </a:lnSpc>
            </a:pPr>
            <a:r>
              <a:rPr lang="en-GB" sz="3600" kern="100">
                <a:effectLst/>
                <a:ea typeface="Calibri" panose="020F0502020204030204" pitchFamily="34" charset="0"/>
                <a:cs typeface="Times New Roman" panose="02020603050405020304" pitchFamily="18" charset="0"/>
              </a:rPr>
              <a:t>we acknowledge our part in the sin of the world. </a:t>
            </a:r>
          </a:p>
          <a:p>
            <a:pPr>
              <a:lnSpc>
                <a:spcPct val="115000"/>
              </a:lnSpc>
            </a:pPr>
            <a:r>
              <a:rPr lang="en-GB" sz="3600" kern="100">
                <a:effectLst/>
                <a:ea typeface="Calibri" panose="020F0502020204030204" pitchFamily="34" charset="0"/>
                <a:cs typeface="Times New Roman" panose="02020603050405020304" pitchFamily="18" charset="0"/>
              </a:rPr>
              <a:t> </a:t>
            </a:r>
          </a:p>
          <a:p>
            <a:pPr>
              <a:lnSpc>
                <a:spcPct val="115000"/>
              </a:lnSpc>
            </a:pPr>
            <a:r>
              <a:rPr lang="en-GB" sz="3600" i="1" kern="100">
                <a:effectLst/>
                <a:ea typeface="Calibri" panose="020F0502020204030204" pitchFamily="34" charset="0"/>
                <a:cs typeface="Times New Roman" panose="02020603050405020304" pitchFamily="18" charset="0"/>
              </a:rPr>
              <a:t>Time of silence.</a:t>
            </a:r>
          </a:p>
          <a:p>
            <a:pPr>
              <a:lnSpc>
                <a:spcPct val="115000"/>
              </a:lnSpc>
            </a:pPr>
            <a:endParaRPr lang="en-GB" sz="3600" i="1" kern="100">
              <a:ea typeface="Calibri" panose="020F0502020204030204" pitchFamily="34" charset="0"/>
              <a:cs typeface="Times New Roman" panose="02020603050405020304" pitchFamily="18" charset="0"/>
            </a:endParaRPr>
          </a:p>
          <a:p>
            <a:pPr>
              <a:lnSpc>
                <a:spcPct val="115000"/>
              </a:lnSpc>
            </a:pPr>
            <a:r>
              <a:rPr lang="en-GB" sz="3600" i="1" kern="100">
                <a:effectLst/>
                <a:ea typeface="Calibri" panose="020F0502020204030204" pitchFamily="34" charset="0"/>
                <a:cs typeface="Times New Roman" panose="02020603050405020304" pitchFamily="18" charset="0"/>
              </a:rPr>
              <a:t>We sing th</a:t>
            </a:r>
            <a:r>
              <a:rPr lang="en-GB" sz="3600" i="1" kern="100">
                <a:ea typeface="Calibri" panose="020F0502020204030204" pitchFamily="34" charset="0"/>
                <a:cs typeface="Times New Roman" panose="02020603050405020304" pitchFamily="18" charset="0"/>
              </a:rPr>
              <a:t>e Bridget setting of the Kyrie by John Bell </a:t>
            </a:r>
          </a:p>
          <a:p>
            <a:pPr algn="r">
              <a:lnSpc>
                <a:spcPct val="115000"/>
              </a:lnSpc>
            </a:pPr>
            <a:r>
              <a:rPr lang="en-GB" sz="3200" kern="100">
                <a:ea typeface="Calibri" panose="020F0502020204030204" pitchFamily="34" charset="0"/>
                <a:cs typeface="Times New Roman" panose="02020603050405020304" pitchFamily="18" charset="0"/>
              </a:rPr>
              <a:t>(b.1949)</a:t>
            </a:r>
            <a:r>
              <a:rPr lang="en-GB" sz="3200"/>
              <a:t>	</a:t>
            </a:r>
          </a:p>
        </p:txBody>
      </p:sp>
      <p:sp>
        <p:nvSpPr>
          <p:cNvPr id="3" name="TextBox 2">
            <a:extLst>
              <a:ext uri="{FF2B5EF4-FFF2-40B4-BE49-F238E27FC236}">
                <a16:creationId xmlns:a16="http://schemas.microsoft.com/office/drawing/2014/main" id="{8B416EB7-A000-9912-A450-51AE5D5E7169}"/>
              </a:ext>
            </a:extLst>
          </p:cNvPr>
          <p:cNvSpPr txBox="1"/>
          <p:nvPr/>
        </p:nvSpPr>
        <p:spPr>
          <a:xfrm>
            <a:off x="633836" y="284488"/>
            <a:ext cx="11062010" cy="769441"/>
          </a:xfrm>
          <a:prstGeom prst="rect">
            <a:avLst/>
          </a:prstGeom>
          <a:noFill/>
        </p:spPr>
        <p:txBody>
          <a:bodyPr wrap="square" rtlCol="0">
            <a:spAutoFit/>
          </a:bodyPr>
          <a:lstStyle/>
          <a:p>
            <a:pPr algn="ctr"/>
            <a:r>
              <a:rPr lang="en-US" sz="4400">
                <a:latin typeface="Gill Sans MT" panose="020B0502020104020203" pitchFamily="34" charset="77"/>
              </a:rPr>
              <a:t>Prayers of Penitence</a:t>
            </a:r>
          </a:p>
        </p:txBody>
      </p:sp>
    </p:spTree>
    <p:extLst>
      <p:ext uri="{BB962C8B-B14F-4D97-AF65-F5344CB8AC3E}">
        <p14:creationId xmlns:p14="http://schemas.microsoft.com/office/powerpoint/2010/main" val="334268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3A428-B091-1C87-A512-EAA6E4F950F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32CDF5F-7F9B-C6A4-16E6-FAA3C2A81150}"/>
              </a:ext>
            </a:extLst>
          </p:cNvPr>
          <p:cNvSpPr>
            <a:spLocks noGrp="1"/>
          </p:cNvSpPr>
          <p:nvPr>
            <p:ph type="sldNum" sz="quarter" idx="12"/>
          </p:nvPr>
        </p:nvSpPr>
        <p:spPr/>
        <p:txBody>
          <a:bodyPr/>
          <a:lstStyle/>
          <a:p>
            <a:fld id="{5B689AA7-145E-744F-B296-38C6D60DC5BF}" type="slidenum">
              <a:rPr lang="en-GB" smtClean="0"/>
              <a:t>12</a:t>
            </a:fld>
            <a:endParaRPr lang="en-GB"/>
          </a:p>
        </p:txBody>
      </p:sp>
      <p:pic>
        <p:nvPicPr>
          <p:cNvPr id="5" name="Picture 4">
            <a:extLst>
              <a:ext uri="{FF2B5EF4-FFF2-40B4-BE49-F238E27FC236}">
                <a16:creationId xmlns:a16="http://schemas.microsoft.com/office/drawing/2014/main" id="{0BAC1D7C-34D5-EF3D-DEE0-2A49A104A176}"/>
              </a:ext>
            </a:extLst>
          </p:cNvPr>
          <p:cNvPicPr>
            <a:picLocks noChangeAspect="1"/>
          </p:cNvPicPr>
          <p:nvPr/>
        </p:nvPicPr>
        <p:blipFill>
          <a:blip r:embed="rId2"/>
          <a:stretch>
            <a:fillRect/>
          </a:stretch>
        </p:blipFill>
        <p:spPr>
          <a:xfrm>
            <a:off x="558437" y="793162"/>
            <a:ext cx="11075126" cy="5919990"/>
          </a:xfrm>
          <a:prstGeom prst="rect">
            <a:avLst/>
          </a:prstGeom>
        </p:spPr>
      </p:pic>
      <p:sp>
        <p:nvSpPr>
          <p:cNvPr id="6" name="Title 1">
            <a:extLst>
              <a:ext uri="{FF2B5EF4-FFF2-40B4-BE49-F238E27FC236}">
                <a16:creationId xmlns:a16="http://schemas.microsoft.com/office/drawing/2014/main" id="{27381F54-CD3D-1ED2-EECD-C63CADC0DA65}"/>
              </a:ext>
            </a:extLst>
          </p:cNvPr>
          <p:cNvSpPr>
            <a:spLocks noGrp="1"/>
          </p:cNvSpPr>
          <p:nvPr>
            <p:ph type="title"/>
          </p:nvPr>
        </p:nvSpPr>
        <p:spPr>
          <a:xfrm>
            <a:off x="371189" y="-595700"/>
            <a:ext cx="10515600" cy="2097088"/>
          </a:xfrm>
        </p:spPr>
        <p:txBody>
          <a:bodyPr/>
          <a:lstStyle/>
          <a:p>
            <a:r>
              <a:rPr lang="en-US"/>
              <a:t>We sing</a:t>
            </a:r>
          </a:p>
        </p:txBody>
      </p:sp>
    </p:spTree>
    <p:extLst>
      <p:ext uri="{BB962C8B-B14F-4D97-AF65-F5344CB8AC3E}">
        <p14:creationId xmlns:p14="http://schemas.microsoft.com/office/powerpoint/2010/main" val="354546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C3784-FAA7-C892-21E5-7EAEEF98248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AF4FFFD-A2D1-14F8-D49A-A82C626D7AB6}"/>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13</a:t>
            </a:fld>
            <a:endParaRPr lang="en-GB"/>
          </a:p>
        </p:txBody>
      </p:sp>
      <p:sp>
        <p:nvSpPr>
          <p:cNvPr id="2" name="Rectangle 1">
            <a:extLst>
              <a:ext uri="{FF2B5EF4-FFF2-40B4-BE49-F238E27FC236}">
                <a16:creationId xmlns:a16="http://schemas.microsoft.com/office/drawing/2014/main" id="{7DF59CF3-1F6C-F05F-424B-62794CF44EBA}"/>
              </a:ext>
            </a:extLst>
          </p:cNvPr>
          <p:cNvSpPr/>
          <p:nvPr/>
        </p:nvSpPr>
        <p:spPr>
          <a:xfrm>
            <a:off x="740735" y="958235"/>
            <a:ext cx="11451265" cy="5777031"/>
          </a:xfrm>
          <a:prstGeom prst="rect">
            <a:avLst/>
          </a:prstGeom>
        </p:spPr>
        <p:txBody>
          <a:bodyPr wrap="square">
            <a:spAutoFit/>
          </a:bodyPr>
          <a:lstStyle/>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When we fail to see you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in the needs of our neighbours: </a:t>
            </a:r>
          </a:p>
          <a:p>
            <a:pPr>
              <a:lnSpc>
                <a:spcPct val="115000"/>
              </a:lnSpc>
            </a:pP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forgive us, O God.</a:t>
            </a: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When we are complicit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in the exploitation of the earth's resources:</a:t>
            </a:r>
          </a:p>
          <a:p>
            <a:pPr>
              <a:lnSpc>
                <a:spcPct val="115000"/>
              </a:lnSpc>
            </a:pP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have mercy</a:t>
            </a: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O God.</a:t>
            </a: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606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442A-CA62-852D-8C67-B43D80EBCE51}"/>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20D7277-E4FC-B5C7-6A40-70210393F4F9}"/>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14</a:t>
            </a:fld>
            <a:endParaRPr lang="en-GB"/>
          </a:p>
        </p:txBody>
      </p:sp>
      <p:sp>
        <p:nvSpPr>
          <p:cNvPr id="2" name="Rectangle 1">
            <a:extLst>
              <a:ext uri="{FF2B5EF4-FFF2-40B4-BE49-F238E27FC236}">
                <a16:creationId xmlns:a16="http://schemas.microsoft.com/office/drawing/2014/main" id="{246AB746-856D-83C5-9A2C-E5EDBCFE61FB}"/>
              </a:ext>
            </a:extLst>
          </p:cNvPr>
          <p:cNvSpPr/>
          <p:nvPr/>
        </p:nvSpPr>
        <p:spPr>
          <a:xfrm>
            <a:off x="606057" y="323385"/>
            <a:ext cx="11451265" cy="6414128"/>
          </a:xfrm>
          <a:prstGeom prst="rect">
            <a:avLst/>
          </a:prstGeom>
        </p:spPr>
        <p:txBody>
          <a:bodyPr wrap="square">
            <a:spAutoFit/>
          </a:bodyPr>
          <a:lstStyle/>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When we despair and lose hope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that we can help bring about change in your world:</a:t>
            </a:r>
          </a:p>
          <a:p>
            <a:pPr>
              <a:lnSpc>
                <a:spcPct val="115000"/>
              </a:lnSpc>
            </a:pP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forgive us, O God.</a:t>
            </a:r>
            <a:endParaRPr lang="en-GB" sz="3600" kern="100">
              <a:effectLst/>
              <a:latin typeface="Gill Sans MT" panose="020B0502020104020203" pitchFamily="34" charset="77"/>
              <a:ea typeface="Calibri" panose="020F0502020204030204" pitchFamily="34" charset="0"/>
              <a:cs typeface="Times New Roman" panose="02020603050405020304" pitchFamily="18" charset="0"/>
            </a:endParaRP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When we fail to act with justice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and when what we do impacts adversely on others:</a:t>
            </a:r>
          </a:p>
          <a:p>
            <a:pPr>
              <a:lnSpc>
                <a:spcPct val="115000"/>
              </a:lnSpc>
            </a:pP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have mercy, O God. </a:t>
            </a:r>
            <a:endParaRPr lang="en-GB" sz="3600" kern="100">
              <a:effectLst/>
              <a:latin typeface="Gill Sans MT" panose="020B0502020104020203" pitchFamily="34" charset="77"/>
              <a:ea typeface="Calibri" panose="020F0502020204030204" pitchFamily="34" charset="0"/>
              <a:cs typeface="Times New Roman" panose="02020603050405020304" pitchFamily="18" charset="0"/>
            </a:endParaRP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When we think we have done enough</a:t>
            </a:r>
          </a:p>
          <a:p>
            <a:pPr>
              <a:lnSpc>
                <a:spcPct val="115000"/>
              </a:lnSpc>
            </a:pP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forgive us, O God. </a:t>
            </a:r>
            <a:endParaRPr lang="en-GB" sz="3600" kern="100">
              <a:effectLst/>
              <a:latin typeface="Gill Sans MT" panose="020B0502020104020203"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463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9B5EE-5D29-2C66-3648-10E9D64E36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A84BC-1382-F89D-1BF4-D8CADCD991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5F2EC5E-6BC9-A3E0-462D-51774671CB57}"/>
              </a:ext>
            </a:extLst>
          </p:cNvPr>
          <p:cNvSpPr>
            <a:spLocks noGrp="1"/>
          </p:cNvSpPr>
          <p:nvPr>
            <p:ph type="sldNum" sz="quarter" idx="12"/>
          </p:nvPr>
        </p:nvSpPr>
        <p:spPr/>
        <p:txBody>
          <a:bodyPr/>
          <a:lstStyle/>
          <a:p>
            <a:fld id="{5B689AA7-145E-744F-B296-38C6D60DC5BF}" type="slidenum">
              <a:rPr lang="en-GB" smtClean="0"/>
              <a:t>15</a:t>
            </a:fld>
            <a:endParaRPr lang="en-GB"/>
          </a:p>
        </p:txBody>
      </p:sp>
      <p:pic>
        <p:nvPicPr>
          <p:cNvPr id="5" name="Picture 4">
            <a:extLst>
              <a:ext uri="{FF2B5EF4-FFF2-40B4-BE49-F238E27FC236}">
                <a16:creationId xmlns:a16="http://schemas.microsoft.com/office/drawing/2014/main" id="{BC408F3D-8152-40E7-5FB8-963B7435B6B3}"/>
              </a:ext>
            </a:extLst>
          </p:cNvPr>
          <p:cNvPicPr>
            <a:picLocks noChangeAspect="1"/>
          </p:cNvPicPr>
          <p:nvPr/>
        </p:nvPicPr>
        <p:blipFill>
          <a:blip r:embed="rId2"/>
          <a:stretch>
            <a:fillRect/>
          </a:stretch>
        </p:blipFill>
        <p:spPr>
          <a:xfrm>
            <a:off x="558437" y="793162"/>
            <a:ext cx="11075126" cy="5919990"/>
          </a:xfrm>
          <a:prstGeom prst="rect">
            <a:avLst/>
          </a:prstGeom>
        </p:spPr>
      </p:pic>
      <p:sp>
        <p:nvSpPr>
          <p:cNvPr id="6" name="Title 1">
            <a:extLst>
              <a:ext uri="{FF2B5EF4-FFF2-40B4-BE49-F238E27FC236}">
                <a16:creationId xmlns:a16="http://schemas.microsoft.com/office/drawing/2014/main" id="{F639E71E-77DD-530C-5637-7484F6568A82}"/>
              </a:ext>
            </a:extLst>
          </p:cNvPr>
          <p:cNvSpPr>
            <a:spLocks noGrp="1"/>
          </p:cNvSpPr>
          <p:nvPr>
            <p:ph type="title"/>
          </p:nvPr>
        </p:nvSpPr>
        <p:spPr>
          <a:xfrm>
            <a:off x="371189" y="-595700"/>
            <a:ext cx="10515600" cy="2097088"/>
          </a:xfrm>
        </p:spPr>
        <p:txBody>
          <a:bodyPr/>
          <a:lstStyle/>
          <a:p>
            <a:r>
              <a:rPr lang="en-US"/>
              <a:t>We sing</a:t>
            </a:r>
          </a:p>
        </p:txBody>
      </p:sp>
    </p:spTree>
    <p:extLst>
      <p:ext uri="{BB962C8B-B14F-4D97-AF65-F5344CB8AC3E}">
        <p14:creationId xmlns:p14="http://schemas.microsoft.com/office/powerpoint/2010/main" val="427985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EDE5-A3F9-94EE-9EC6-DA73ED4C5D6D}"/>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8FAFF0B-144F-7F9D-1849-2346D0AAB6C3}"/>
              </a:ext>
            </a:extLst>
          </p:cNvPr>
          <p:cNvSpPr>
            <a:spLocks noGrp="1"/>
          </p:cNvSpPr>
          <p:nvPr>
            <p:ph type="sldNum" sz="quarter" idx="12"/>
          </p:nvPr>
        </p:nvSpPr>
        <p:spPr>
          <a:xfrm>
            <a:off x="8590156" y="6169490"/>
            <a:ext cx="2743200" cy="365125"/>
          </a:xfrm>
        </p:spPr>
        <p:txBody>
          <a:bodyPr/>
          <a:lstStyle/>
          <a:p>
            <a:fld id="{5B689AA7-145E-744F-B296-38C6D60DC5BF}" type="slidenum">
              <a:rPr lang="en-GB" smtClean="0"/>
              <a:t>16</a:t>
            </a:fld>
            <a:endParaRPr lang="en-GB"/>
          </a:p>
        </p:txBody>
      </p:sp>
      <p:sp>
        <p:nvSpPr>
          <p:cNvPr id="2" name="Rectangle 1">
            <a:extLst>
              <a:ext uri="{FF2B5EF4-FFF2-40B4-BE49-F238E27FC236}">
                <a16:creationId xmlns:a16="http://schemas.microsoft.com/office/drawing/2014/main" id="{C9B690F5-8DC3-82E8-C1D9-76FA0C2A1ED0}"/>
              </a:ext>
            </a:extLst>
          </p:cNvPr>
          <p:cNvSpPr/>
          <p:nvPr/>
        </p:nvSpPr>
        <p:spPr>
          <a:xfrm>
            <a:off x="637954" y="323385"/>
            <a:ext cx="11451265" cy="4502836"/>
          </a:xfrm>
          <a:prstGeom prst="rect">
            <a:avLst/>
          </a:prstGeom>
        </p:spPr>
        <p:txBody>
          <a:bodyPr wrap="square">
            <a:spAutoFit/>
          </a:bodyPr>
          <a:lstStyle/>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  </a:t>
            </a:r>
          </a:p>
          <a:p>
            <a:pPr>
              <a:lnSpc>
                <a:spcPct val="115000"/>
              </a:lnSpc>
            </a:pPr>
            <a:endParaRPr lang="en-GB" sz="3600" kern="100">
              <a:effectLst/>
              <a:latin typeface="Gill Sans MT" panose="020B0502020104020203" pitchFamily="34" charset="77"/>
              <a:ea typeface="Calibri" panose="020F0502020204030204" pitchFamily="34" charset="0"/>
              <a:cs typeface="Times New Roman" panose="02020603050405020304" pitchFamily="18" charset="0"/>
            </a:endParaRP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God who took our human nature</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forgive you for all you have said,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done and failed to do, </a:t>
            </a:r>
          </a:p>
          <a:p>
            <a:pPr>
              <a:lnSpc>
                <a:spcPct val="115000"/>
              </a:lnSpc>
            </a:pPr>
            <a:r>
              <a:rPr lang="en-GB" sz="3600" kern="100">
                <a:effectLst/>
                <a:latin typeface="Gill Sans MT" panose="020B0502020104020203" pitchFamily="34" charset="77"/>
                <a:ea typeface="Calibri" panose="020F0502020204030204" pitchFamily="34" charset="0"/>
                <a:cs typeface="Times New Roman" panose="02020603050405020304" pitchFamily="18" charset="0"/>
              </a:rPr>
              <a:t>and fit you for eternal life now and forever. </a:t>
            </a:r>
          </a:p>
          <a:p>
            <a:pPr>
              <a:lnSpc>
                <a:spcPct val="115000"/>
              </a:lnSpc>
            </a:pPr>
            <a:r>
              <a:rPr lang="en-GB" sz="3600" b="1" kern="100">
                <a:effectLst/>
                <a:latin typeface="Gill Sans MT" panose="020B0502020104020203" pitchFamily="34" charset="77"/>
                <a:ea typeface="Calibri" panose="020F0502020204030204" pitchFamily="34" charset="0"/>
                <a:cs typeface="Times New Roman" panose="02020603050405020304" pitchFamily="18" charset="0"/>
              </a:rPr>
              <a:t>Amen.</a:t>
            </a:r>
            <a:endParaRPr lang="en-GB" sz="3600" kern="100">
              <a:effectLst/>
              <a:latin typeface="Gill Sans MT" panose="020B0502020104020203"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02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487497" y="241958"/>
            <a:ext cx="11062010" cy="769441"/>
          </a:xfrm>
          <a:prstGeom prst="rect">
            <a:avLst/>
          </a:prstGeom>
          <a:noFill/>
        </p:spPr>
        <p:txBody>
          <a:bodyPr wrap="square" rtlCol="0">
            <a:spAutoFit/>
          </a:bodyPr>
          <a:lstStyle/>
          <a:p>
            <a:pPr algn="ctr"/>
            <a:r>
              <a:rPr lang="en-US" sz="4400">
                <a:latin typeface="Gill Sans MT" panose="020B0502020104020203" pitchFamily="34" charset="77"/>
              </a:rPr>
              <a:t>The Collect </a:t>
            </a:r>
          </a:p>
        </p:txBody>
      </p:sp>
      <p:sp>
        <p:nvSpPr>
          <p:cNvPr id="2" name="TextBox 1">
            <a:extLst>
              <a:ext uri="{FF2B5EF4-FFF2-40B4-BE49-F238E27FC236}">
                <a16:creationId xmlns:a16="http://schemas.microsoft.com/office/drawing/2014/main" id="{D483D9CE-CF32-D44D-92F7-25219E2655D0}"/>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17</a:t>
            </a:fld>
            <a:endParaRPr lang="en-GB"/>
          </a:p>
        </p:txBody>
      </p:sp>
      <p:sp>
        <p:nvSpPr>
          <p:cNvPr id="3" name="TextBox 2">
            <a:extLst>
              <a:ext uri="{FF2B5EF4-FFF2-40B4-BE49-F238E27FC236}">
                <a16:creationId xmlns:a16="http://schemas.microsoft.com/office/drawing/2014/main" id="{10C5A008-F95E-FB3F-98B4-76D460EA550D}"/>
              </a:ext>
            </a:extLst>
          </p:cNvPr>
          <p:cNvSpPr txBox="1"/>
          <p:nvPr/>
        </p:nvSpPr>
        <p:spPr>
          <a:xfrm>
            <a:off x="688932" y="1445712"/>
            <a:ext cx="10553177"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0000"/>
                </a:solidFill>
                <a:ea typeface="+mn-lt"/>
                <a:cs typeface="+mn-lt"/>
              </a:rPr>
              <a:t>Ever present God,</a:t>
            </a:r>
            <a:endParaRPr lang="en-US" sz="3600">
              <a:solidFill>
                <a:srgbClr val="000000"/>
              </a:solidFill>
              <a:ea typeface="Open Sans"/>
              <a:cs typeface="Open Sans"/>
            </a:endParaRPr>
          </a:p>
          <a:p>
            <a:r>
              <a:rPr lang="en-US" sz="3600">
                <a:solidFill>
                  <a:srgbClr val="000000"/>
                </a:solidFill>
                <a:ea typeface="+mn-lt"/>
                <a:cs typeface="+mn-lt"/>
              </a:rPr>
              <a:t>At this dark time of year,</a:t>
            </a:r>
            <a:endParaRPr lang="en-US"/>
          </a:p>
          <a:p>
            <a:r>
              <a:rPr lang="en-US" sz="3600">
                <a:solidFill>
                  <a:srgbClr val="000000"/>
                </a:solidFill>
                <a:ea typeface="+mn-lt"/>
                <a:cs typeface="+mn-lt"/>
              </a:rPr>
              <a:t>we long for the light of your presence.</a:t>
            </a:r>
            <a:endParaRPr lang="en-US" sz="3600" b="1">
              <a:solidFill>
                <a:srgbClr val="000000"/>
              </a:solidFill>
              <a:ea typeface="Open Sans"/>
              <a:cs typeface="Open Sans"/>
            </a:endParaRPr>
          </a:p>
          <a:p>
            <a:r>
              <a:rPr lang="en-US" sz="3600">
                <a:solidFill>
                  <a:srgbClr val="000000"/>
                </a:solidFill>
                <a:ea typeface="+mn-lt"/>
                <a:cs typeface="+mn-lt"/>
              </a:rPr>
              <a:t>For courage, we pray.</a:t>
            </a:r>
            <a:endParaRPr lang="en-US" sz="3600" b="1">
              <a:solidFill>
                <a:srgbClr val="000000"/>
              </a:solidFill>
              <a:ea typeface="Open Sans"/>
              <a:cs typeface="Open Sans"/>
            </a:endParaRPr>
          </a:p>
          <a:p>
            <a:r>
              <a:rPr lang="en-US" sz="3600">
                <a:solidFill>
                  <a:srgbClr val="000000"/>
                </a:solidFill>
                <a:ea typeface="+mn-lt"/>
                <a:cs typeface="+mn-lt"/>
              </a:rPr>
              <a:t>For the fulfilment of your promises, we wait.</a:t>
            </a:r>
            <a:endParaRPr lang="en-US" sz="3600" b="1">
              <a:solidFill>
                <a:srgbClr val="000000"/>
              </a:solidFill>
              <a:ea typeface="Open Sans"/>
              <a:cs typeface="Open Sans"/>
            </a:endParaRPr>
          </a:p>
          <a:p>
            <a:r>
              <a:rPr lang="en-US" sz="3600">
                <a:solidFill>
                  <a:srgbClr val="000000"/>
                </a:solidFill>
                <a:ea typeface="+mn-lt"/>
                <a:cs typeface="+mn-lt"/>
              </a:rPr>
              <a:t>For change and justice, we act.</a:t>
            </a:r>
            <a:endParaRPr lang="en-US" sz="3600" b="1">
              <a:solidFill>
                <a:srgbClr val="000000"/>
              </a:solidFill>
              <a:ea typeface="Open Sans"/>
              <a:cs typeface="Open Sans"/>
            </a:endParaRPr>
          </a:p>
          <a:p>
            <a:r>
              <a:rPr lang="en-US" sz="3600">
                <a:solidFill>
                  <a:srgbClr val="000000"/>
                </a:solidFill>
                <a:ea typeface="+mn-lt"/>
                <a:cs typeface="+mn-lt"/>
              </a:rPr>
              <a:t>Strengthen our hearts, that we may be steadfast in faith, constant in love, and active in hope. </a:t>
            </a:r>
            <a:r>
              <a:rPr lang="en-US" sz="3600" b="1">
                <a:solidFill>
                  <a:srgbClr val="000000"/>
                </a:solidFill>
                <a:ea typeface="+mn-lt"/>
                <a:cs typeface="+mn-lt"/>
              </a:rPr>
              <a:t>Amen.</a:t>
            </a:r>
            <a:endParaRPr lang="en-US" sz="3600" b="1">
              <a:latin typeface="Gill Sans MT"/>
              <a:ea typeface="Open Sans"/>
              <a:cs typeface="Open Sans"/>
            </a:endParaRPr>
          </a:p>
          <a:p>
            <a:endParaRPr lang="en-US" sz="1100">
              <a:solidFill>
                <a:srgbClr val="C67936"/>
              </a:solidFill>
              <a:ea typeface="+mn-lt"/>
              <a:cs typeface="+mn-lt"/>
            </a:endParaRPr>
          </a:p>
        </p:txBody>
      </p:sp>
    </p:spTree>
    <p:extLst>
      <p:ext uri="{BB962C8B-B14F-4D97-AF65-F5344CB8AC3E}">
        <p14:creationId xmlns:p14="http://schemas.microsoft.com/office/powerpoint/2010/main" val="100943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Attending</a:t>
            </a:r>
          </a:p>
        </p:txBody>
      </p:sp>
      <p:sp>
        <p:nvSpPr>
          <p:cNvPr id="8" name="TextBox 7">
            <a:extLst>
              <a:ext uri="{FF2B5EF4-FFF2-40B4-BE49-F238E27FC236}">
                <a16:creationId xmlns:a16="http://schemas.microsoft.com/office/drawing/2014/main" id="{3E62041F-49E3-AC44-B86B-EA9DBD16610E}"/>
              </a:ext>
            </a:extLst>
          </p:cNvPr>
          <p:cNvSpPr txBox="1"/>
          <p:nvPr/>
        </p:nvSpPr>
        <p:spPr>
          <a:xfrm>
            <a:off x="579863" y="1670357"/>
            <a:ext cx="11062010" cy="3970318"/>
          </a:xfrm>
          <a:prstGeom prst="rect">
            <a:avLst/>
          </a:prstGeom>
          <a:noFill/>
        </p:spPr>
        <p:txBody>
          <a:bodyPr wrap="square" lIns="91440" tIns="45720" rIns="91440" bIns="45720" rtlCol="0" anchor="t">
            <a:spAutoFit/>
          </a:bodyPr>
          <a:lstStyle/>
          <a:p>
            <a:r>
              <a:rPr lang="en-GB" sz="3600">
                <a:latin typeface="Gill Sans MT"/>
              </a:rPr>
              <a:t>First Reading: Isaiah 7. 10-16</a:t>
            </a:r>
            <a:endParaRPr lang="en-GB" sz="3600">
              <a:solidFill>
                <a:srgbClr val="FF0000"/>
              </a:solidFill>
            </a:endParaRPr>
          </a:p>
          <a:p>
            <a:r>
              <a:rPr lang="en-US" sz="3600">
                <a:latin typeface="Gill Sans MT"/>
              </a:rPr>
              <a:t>Page 646</a:t>
            </a:r>
            <a:r>
              <a:rPr lang="en-US" sz="3600">
                <a:solidFill>
                  <a:srgbClr val="FF0000"/>
                </a:solidFill>
                <a:latin typeface="Gill Sans MT"/>
              </a:rPr>
              <a:t> </a:t>
            </a:r>
            <a:r>
              <a:rPr lang="en-US" sz="3600">
                <a:latin typeface="Gill Sans MT"/>
              </a:rPr>
              <a:t>Old</a:t>
            </a:r>
            <a:r>
              <a:rPr lang="en-US" sz="3600">
                <a:solidFill>
                  <a:srgbClr val="FF0000"/>
                </a:solidFill>
                <a:latin typeface="Gill Sans MT"/>
              </a:rPr>
              <a:t> </a:t>
            </a:r>
            <a:r>
              <a:rPr lang="en-US" sz="3600">
                <a:latin typeface="Gill Sans MT"/>
              </a:rPr>
              <a:t>Testament, NRSVA</a:t>
            </a:r>
            <a:r>
              <a:rPr lang="en-GB" sz="3600">
                <a:latin typeface="Gill Sans MT"/>
              </a:rPr>
              <a:t> 	</a:t>
            </a:r>
          </a:p>
          <a:p>
            <a:r>
              <a:rPr lang="en-GB" sz="3600" i="1">
                <a:latin typeface="Gill Sans MT"/>
              </a:rPr>
              <a:t>Read By Alice Newitt</a:t>
            </a:r>
          </a:p>
          <a:p>
            <a:endParaRPr lang="en-GB" sz="3600" i="1">
              <a:latin typeface="Gill Sans MT"/>
            </a:endParaRPr>
          </a:p>
          <a:p>
            <a:endParaRPr lang="en-GB" sz="3600" i="1">
              <a:latin typeface="Gill Sans MT"/>
            </a:endParaRPr>
          </a:p>
          <a:p>
            <a:endParaRPr lang="en-GB" sz="3600" i="1">
              <a:latin typeface="Gill Sans MT"/>
            </a:endParaRPr>
          </a:p>
          <a:p>
            <a:endParaRPr lang="en-GB" sz="3600" i="1">
              <a:latin typeface="Gill Sans MT"/>
            </a:endParaRPr>
          </a:p>
        </p:txBody>
      </p:sp>
      <p:sp>
        <p:nvSpPr>
          <p:cNvPr id="9" name="Slide Number Placeholder 8">
            <a:extLst>
              <a:ext uri="{FF2B5EF4-FFF2-40B4-BE49-F238E27FC236}">
                <a16:creationId xmlns:a16="http://schemas.microsoft.com/office/drawing/2014/main" id="{E1F7BF50-D3AE-654F-A48F-FDD0F7D1579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18</a:t>
            </a:fld>
            <a:endParaRPr lang="en-GB"/>
          </a:p>
        </p:txBody>
      </p:sp>
      <p:sp>
        <p:nvSpPr>
          <p:cNvPr id="6" name="TextBox 5">
            <a:extLst>
              <a:ext uri="{FF2B5EF4-FFF2-40B4-BE49-F238E27FC236}">
                <a16:creationId xmlns:a16="http://schemas.microsoft.com/office/drawing/2014/main" id="{42838488-4F50-A747-AB2F-226589C9F19C}"/>
              </a:ext>
            </a:extLst>
          </p:cNvPr>
          <p:cNvSpPr txBox="1"/>
          <p:nvPr/>
        </p:nvSpPr>
        <p:spPr>
          <a:xfrm>
            <a:off x="1602165" y="5754917"/>
            <a:ext cx="7299381" cy="523220"/>
          </a:xfrm>
          <a:prstGeom prst="rect">
            <a:avLst/>
          </a:prstGeom>
          <a:noFill/>
        </p:spPr>
        <p:txBody>
          <a:bodyPr wrap="square" lIns="91440" tIns="45720" rIns="91440" bIns="45720" rtlCol="0" anchor="t">
            <a:spAutoFit/>
          </a:bodyPr>
          <a:lstStyle/>
          <a:p>
            <a:pPr algn="r"/>
            <a:r>
              <a:rPr lang="en-US" sz="2800" i="1">
                <a:latin typeface="Gill Sans MT"/>
              </a:rPr>
              <a:t>After the reading we share a time of quiet</a:t>
            </a:r>
            <a:endParaRPr lang="en-US" sz="2800" i="1">
              <a:latin typeface="Gill Sans MT" panose="020B0502020104020203" pitchFamily="34" charset="77"/>
            </a:endParaRPr>
          </a:p>
        </p:txBody>
      </p:sp>
      <p:sp>
        <p:nvSpPr>
          <p:cNvPr id="2" name="Rectangle 1">
            <a:extLst>
              <a:ext uri="{FF2B5EF4-FFF2-40B4-BE49-F238E27FC236}">
                <a16:creationId xmlns:a16="http://schemas.microsoft.com/office/drawing/2014/main" id="{F3999C2F-B6DD-2F48-9290-B4CDE161645D}"/>
              </a:ext>
            </a:extLst>
          </p:cNvPr>
          <p:cNvSpPr/>
          <p:nvPr/>
        </p:nvSpPr>
        <p:spPr>
          <a:xfrm>
            <a:off x="403199" y="3943803"/>
            <a:ext cx="10232717" cy="1200329"/>
          </a:xfrm>
          <a:prstGeom prst="rect">
            <a:avLst/>
          </a:prstGeom>
        </p:spPr>
        <p:txBody>
          <a:bodyPr wrap="square" lIns="91440" tIns="45720" rIns="91440" bIns="45720" anchor="t">
            <a:spAutoFit/>
          </a:bodyPr>
          <a:lstStyle/>
          <a:p>
            <a:pPr marL="180340" marR="287655">
              <a:spcAft>
                <a:spcPts val="0"/>
              </a:spcAft>
            </a:pPr>
            <a:r>
              <a:rPr lang="en-GB" sz="3600" i="1">
                <a:latin typeface="Gill Sans MT"/>
                <a:ea typeface="Times New Roman" panose="02020603050405020304" pitchFamily="18" charset="0"/>
                <a:cs typeface="Arial"/>
              </a:rPr>
              <a:t>At the end the reader says:</a:t>
            </a:r>
          </a:p>
          <a:p>
            <a:pPr marL="180340" marR="287655"/>
            <a:r>
              <a:rPr lang="en-GB" sz="3600">
                <a:latin typeface="Gill Sans MT"/>
                <a:ea typeface="Times New Roman" panose="02020603050405020304" pitchFamily="18" charset="0"/>
                <a:cs typeface="Arial"/>
              </a:rPr>
              <a:t>How do these words speak to us today?</a:t>
            </a:r>
            <a:endParaRPr lang="en-GB" sz="3600">
              <a:effectLst/>
              <a:latin typeface="Gill Sans MT"/>
              <a:ea typeface="Times New Roman" panose="02020603050405020304" pitchFamily="18" charset="0"/>
              <a:cs typeface="Arial"/>
            </a:endParaRPr>
          </a:p>
        </p:txBody>
      </p:sp>
    </p:spTree>
    <p:extLst>
      <p:ext uri="{BB962C8B-B14F-4D97-AF65-F5344CB8AC3E}">
        <p14:creationId xmlns:p14="http://schemas.microsoft.com/office/powerpoint/2010/main" val="97548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9438F-E3CF-61E2-8307-521630665806}"/>
              </a:ext>
            </a:extLst>
          </p:cNvPr>
          <p:cNvSpPr>
            <a:spLocks noGrp="1"/>
          </p:cNvSpPr>
          <p:nvPr>
            <p:ph idx="1"/>
          </p:nvPr>
        </p:nvSpPr>
        <p:spPr>
          <a:xfrm>
            <a:off x="639871" y="178395"/>
            <a:ext cx="10912257" cy="5958844"/>
          </a:xfrm>
        </p:spPr>
        <p:txBody>
          <a:bodyPr vert="horz" lIns="91440" tIns="45720" rIns="91440" bIns="45720" rtlCol="0" anchor="t">
            <a:normAutofit fontScale="25000" lnSpcReduction="20000"/>
          </a:bodyPr>
          <a:lstStyle/>
          <a:p>
            <a:pPr marL="0" indent="0">
              <a:lnSpc>
                <a:spcPct val="120000"/>
              </a:lnSpc>
              <a:spcBef>
                <a:spcPts val="0"/>
              </a:spcBef>
              <a:buNone/>
            </a:pPr>
            <a:r>
              <a:rPr lang="en-GB" sz="11200"/>
              <a:t>Isaiah 7. 10-16</a:t>
            </a:r>
            <a:endParaRPr lang="en-GB" sz="11200">
              <a:solidFill>
                <a:srgbClr val="FF0000"/>
              </a:solidFill>
            </a:endParaRPr>
          </a:p>
          <a:p>
            <a:pPr marL="0" indent="0">
              <a:lnSpc>
                <a:spcPct val="120000"/>
              </a:lnSpc>
              <a:spcBef>
                <a:spcPts val="0"/>
              </a:spcBef>
              <a:buNone/>
            </a:pPr>
            <a:endParaRPr lang="en-GB" sz="8600"/>
          </a:p>
          <a:p>
            <a:pPr marL="0" indent="0">
              <a:lnSpc>
                <a:spcPct val="120000"/>
              </a:lnSpc>
              <a:spcBef>
                <a:spcPts val="0"/>
              </a:spcBef>
              <a:spcAft>
                <a:spcPts val="1000"/>
              </a:spcAft>
              <a:buNone/>
            </a:pPr>
            <a:r>
              <a:rPr lang="en-GB" sz="11200" dirty="0"/>
              <a:t>Again the Lord spoke to Ahaz, saying,  Ask a sign of the Lord your God; let it be deep as </a:t>
            </a:r>
            <a:r>
              <a:rPr lang="en-GB" sz="11200" err="1"/>
              <a:t>Sheol</a:t>
            </a:r>
            <a:r>
              <a:rPr lang="en-GB" sz="11200" dirty="0"/>
              <a:t> or high as heaven.  But Ahaz said, I will not ask, and I will not put the Lord to the test.  Then Isaiah said: ‘Hear then, O house of David! Is it too little for you to weary mortals, that you weary my God also? Therefore the Lord himself will give you a sign. Look, the young woman is with child and shall bear a son, and shall name him Immanuel. He shall eat curds and honey by the time he knows how to refuse the evil and </a:t>
            </a:r>
            <a:r>
              <a:rPr lang="en-GB" sz="11200"/>
              <a:t>choose the good.  For before the child knows how to refuse the evil </a:t>
            </a:r>
            <a:r>
              <a:rPr lang="en-GB" sz="11200" dirty="0"/>
              <a:t>and choose the good, the land before whose two kings you are in dread will be deserted. </a:t>
            </a:r>
          </a:p>
          <a:p>
            <a:pPr marL="0" indent="0">
              <a:lnSpc>
                <a:spcPct val="120000"/>
              </a:lnSpc>
              <a:spcBef>
                <a:spcPts val="0"/>
              </a:spcBef>
              <a:spcAft>
                <a:spcPts val="1000"/>
              </a:spcAft>
              <a:buNone/>
            </a:pPr>
            <a:r>
              <a:rPr lang="en-GB" sz="11200" i="1"/>
              <a:t>How do these words speak to us today?</a:t>
            </a:r>
          </a:p>
          <a:p>
            <a:pPr marL="0" indent="0">
              <a:lnSpc>
                <a:spcPct val="120000"/>
              </a:lnSpc>
              <a:spcBef>
                <a:spcPts val="0"/>
              </a:spcBef>
              <a:spcAft>
                <a:spcPts val="1000"/>
              </a:spcAft>
              <a:buNone/>
            </a:pPr>
            <a:endParaRPr lang="en-GB" sz="11200"/>
          </a:p>
          <a:p>
            <a:pPr marL="0" indent="0">
              <a:lnSpc>
                <a:spcPct val="120000"/>
              </a:lnSpc>
              <a:spcAft>
                <a:spcPts val="1000"/>
              </a:spcAft>
              <a:buNone/>
            </a:pPr>
            <a:r>
              <a:rPr lang="en-US" sz="14400" dirty="0"/>
              <a:t> </a:t>
            </a:r>
          </a:p>
          <a:p>
            <a:pPr marL="0" indent="0">
              <a:buNone/>
            </a:pPr>
            <a:endParaRPr lang="en-US" sz="30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marR="287655" indent="0">
              <a:spcAft>
                <a:spcPts val="0"/>
              </a:spcAft>
              <a:buNone/>
            </a:pPr>
            <a:endParaRPr lang="en-GB" sz="2800">
              <a:effectLst/>
              <a:latin typeface="Gill Sans MT"/>
              <a:ea typeface="Times New Roman" panose="02020603050405020304" pitchFamily="18" charset="0"/>
              <a:cs typeface="Arial"/>
            </a:endParaRPr>
          </a:p>
          <a:p>
            <a:pPr marL="0" indent="0">
              <a:buNone/>
            </a:pPr>
            <a:endParaRPr lang="en-US"/>
          </a:p>
        </p:txBody>
      </p:sp>
      <p:sp>
        <p:nvSpPr>
          <p:cNvPr id="4" name="Slide Number Placeholder 3">
            <a:extLst>
              <a:ext uri="{FF2B5EF4-FFF2-40B4-BE49-F238E27FC236}">
                <a16:creationId xmlns:a16="http://schemas.microsoft.com/office/drawing/2014/main" id="{1C0A5111-227D-5C24-A8BE-B230697279BF}"/>
              </a:ext>
            </a:extLst>
          </p:cNvPr>
          <p:cNvSpPr>
            <a:spLocks noGrp="1"/>
          </p:cNvSpPr>
          <p:nvPr>
            <p:ph type="sldNum" sz="quarter" idx="12"/>
          </p:nvPr>
        </p:nvSpPr>
        <p:spPr/>
        <p:txBody>
          <a:bodyPr/>
          <a:lstStyle/>
          <a:p>
            <a:fld id="{5B689AA7-145E-744F-B296-38C6D60DC5BF}" type="slidenum">
              <a:rPr lang="en-GB" smtClean="0"/>
              <a:t>19</a:t>
            </a:fld>
            <a:endParaRPr lang="en-GB"/>
          </a:p>
        </p:txBody>
      </p:sp>
    </p:spTree>
    <p:extLst>
      <p:ext uri="{BB962C8B-B14F-4D97-AF65-F5344CB8AC3E}">
        <p14:creationId xmlns:p14="http://schemas.microsoft.com/office/powerpoint/2010/main" val="207761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2986B-0262-D44E-9014-7D4BA232ACC7}"/>
              </a:ext>
            </a:extLst>
          </p:cNvPr>
          <p:cNvSpPr/>
          <p:nvPr/>
        </p:nvSpPr>
        <p:spPr>
          <a:xfrm>
            <a:off x="6806397" y="232155"/>
            <a:ext cx="5385603" cy="1892826"/>
          </a:xfrm>
          <a:prstGeom prst="rect">
            <a:avLst/>
          </a:prstGeom>
        </p:spPr>
        <p:txBody>
          <a:bodyPr wrap="square">
            <a:spAutoFit/>
          </a:bodyPr>
          <a:lstStyle/>
          <a:p>
            <a:pPr algn="ctr">
              <a:spcAft>
                <a:spcPts val="200"/>
              </a:spcAft>
            </a:pPr>
            <a:r>
              <a:rPr lang="en-GB" sz="2800">
                <a:latin typeface="Gill Sans MT" panose="020B0502020104020203" pitchFamily="34" charset="77"/>
                <a:ea typeface="Times New Roman" panose="02020603050405020304" pitchFamily="18" charset="0"/>
              </a:rPr>
              <a:t>Welcome to the </a:t>
            </a:r>
          </a:p>
          <a:p>
            <a:pPr algn="ctr">
              <a:spcAft>
                <a:spcPts val="200"/>
              </a:spcAft>
            </a:pPr>
            <a:r>
              <a:rPr lang="en-GB" sz="2800">
                <a:latin typeface="Gill Sans MT" panose="020B0502020104020203" pitchFamily="34" charset="77"/>
                <a:ea typeface="Times New Roman" panose="02020603050405020304" pitchFamily="18" charset="0"/>
              </a:rPr>
              <a:t>Parish Church of St Mark</a:t>
            </a:r>
            <a:endParaRPr lang="en-GB" sz="2800">
              <a:latin typeface="Times New Roman" panose="02020603050405020304" pitchFamily="18" charset="0"/>
              <a:ea typeface="Times New Roman" panose="02020603050405020304" pitchFamily="18" charset="0"/>
            </a:endParaRPr>
          </a:p>
          <a:p>
            <a:pPr algn="ctr">
              <a:spcAft>
                <a:spcPts val="200"/>
              </a:spcAft>
            </a:pPr>
            <a:r>
              <a:rPr lang="en-GB" sz="2800" i="1">
                <a:latin typeface="Gill Sans MT" panose="020B0502020104020203" pitchFamily="34" charset="77"/>
                <a:ea typeface="Times New Roman" panose="02020603050405020304" pitchFamily="18" charset="0"/>
              </a:rPr>
              <a:t>Serving Broomhill &amp; Broomhall</a:t>
            </a:r>
            <a:endParaRPr lang="en-GB" sz="2800">
              <a:latin typeface="Times New Roman" panose="02020603050405020304" pitchFamily="18" charset="0"/>
              <a:ea typeface="Times New Roman" panose="02020603050405020304" pitchFamily="18" charset="0"/>
            </a:endParaRPr>
          </a:p>
          <a:p>
            <a:pPr algn="ctr">
              <a:spcAft>
                <a:spcPts val="0"/>
              </a:spcAft>
            </a:pPr>
            <a:r>
              <a:rPr lang="en-GB" sz="2800" spc="300">
                <a:latin typeface="Gill Sans MT" panose="020B0502020104020203" pitchFamily="34" charset="77"/>
                <a:ea typeface="Times New Roman" panose="02020603050405020304" pitchFamily="18" charset="0"/>
              </a:rPr>
              <a:t>Living Thinking Loving Faith</a:t>
            </a:r>
            <a:endParaRPr lang="en-GB" sz="2800" b="1">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FF4328A5-EE85-B743-B54A-20052286B095}"/>
              </a:ext>
            </a:extLst>
          </p:cNvPr>
          <p:cNvSpPr/>
          <p:nvPr/>
        </p:nvSpPr>
        <p:spPr>
          <a:xfrm>
            <a:off x="6807448" y="3932170"/>
            <a:ext cx="5389025" cy="2062103"/>
          </a:xfrm>
          <a:prstGeom prst="rect">
            <a:avLst/>
          </a:prstGeom>
        </p:spPr>
        <p:txBody>
          <a:bodyPr wrap="square" lIns="91440" tIns="45720" rIns="91440" bIns="45720" anchor="t">
            <a:spAutoFit/>
          </a:bodyPr>
          <a:lstStyle/>
          <a:p>
            <a:pPr algn="ctr">
              <a:spcAft>
                <a:spcPts val="0"/>
              </a:spcAft>
            </a:pPr>
            <a:endParaRPr lang="en-GB" sz="3600">
              <a:latin typeface="Gill Sans MT"/>
              <a:ea typeface="Times New Roman" panose="02020603050405020304" pitchFamily="18" charset="0"/>
            </a:endParaRPr>
          </a:p>
          <a:p>
            <a:pPr algn="ctr"/>
            <a:r>
              <a:rPr lang="en-GB" sz="3600">
                <a:latin typeface="Gill Sans MT"/>
                <a:ea typeface="Times New Roman" panose="02020603050405020304" pitchFamily="18" charset="0"/>
              </a:rPr>
              <a:t>Sunday</a:t>
            </a:r>
            <a:r>
              <a:rPr lang="en-GB" sz="3600">
                <a:solidFill>
                  <a:srgbClr val="000000"/>
                </a:solidFill>
                <a:latin typeface="Gill Sans MT"/>
                <a:ea typeface="Times New Roman" panose="02020603050405020304" pitchFamily="18" charset="0"/>
              </a:rPr>
              <a:t> 21 December</a:t>
            </a:r>
            <a:r>
              <a:rPr lang="en-GB" sz="3600">
                <a:solidFill>
                  <a:srgbClr val="FF0000"/>
                </a:solidFill>
                <a:latin typeface="Gill Sans MT"/>
                <a:ea typeface="Times New Roman" panose="02020603050405020304" pitchFamily="18" charset="0"/>
              </a:rPr>
              <a:t> </a:t>
            </a:r>
            <a:r>
              <a:rPr lang="en-GB" sz="3600">
                <a:solidFill>
                  <a:srgbClr val="000000"/>
                </a:solidFill>
                <a:latin typeface="Gill Sans MT"/>
                <a:ea typeface="Times New Roman" panose="02020603050405020304" pitchFamily="18" charset="0"/>
              </a:rPr>
              <a:t>2025</a:t>
            </a:r>
            <a:endParaRPr lang="en-GB" sz="3600">
              <a:effectLst/>
              <a:latin typeface="Gill Sans MT"/>
              <a:ea typeface="Times New Roman" panose="02020603050405020304" pitchFamily="18" charset="0"/>
            </a:endParaRPr>
          </a:p>
          <a:p>
            <a:pPr algn="ctr">
              <a:spcAft>
                <a:spcPts val="0"/>
              </a:spcAft>
            </a:pPr>
            <a:r>
              <a:rPr lang="en-GB" sz="3600">
                <a:latin typeface="Gill Sans MT"/>
                <a:ea typeface="Times New Roman" panose="02020603050405020304" pitchFamily="18" charset="0"/>
              </a:rPr>
              <a:t>at 10.00 am</a:t>
            </a:r>
          </a:p>
          <a:p>
            <a:pPr algn="ctr">
              <a:spcAft>
                <a:spcPts val="0"/>
              </a:spcAft>
            </a:pPr>
            <a:endParaRPr lang="en-GB" sz="200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5FEA0B5-F091-4344-B7E0-2ED0E62E9816}"/>
              </a:ext>
            </a:extLst>
          </p:cNvPr>
          <p:cNvSpPr/>
          <p:nvPr/>
        </p:nvSpPr>
        <p:spPr>
          <a:xfrm>
            <a:off x="6802288" y="2886865"/>
            <a:ext cx="5393074" cy="1046978"/>
          </a:xfrm>
          <a:prstGeom prst="rect">
            <a:avLst/>
          </a:prstGeom>
        </p:spPr>
        <p:txBody>
          <a:bodyPr wrap="square" lIns="91440" tIns="45720" rIns="91440" bIns="45720" anchor="t">
            <a:spAutoFit/>
          </a:bodyPr>
          <a:lstStyle/>
          <a:p>
            <a:pPr algn="ctr">
              <a:spcAft>
                <a:spcPts val="0"/>
              </a:spcAft>
            </a:pPr>
            <a:r>
              <a:rPr lang="en-GB" sz="6000" i="1">
                <a:latin typeface="Gill Sans MT"/>
                <a:ea typeface="Times New Roman" panose="02020603050405020304" pitchFamily="18" charset="0"/>
              </a:rPr>
              <a:t>Advent 4</a:t>
            </a:r>
            <a:endParaRPr lang="en-GB" sz="6000" i="1">
              <a:solidFill>
                <a:srgbClr val="FF0000"/>
              </a:solidFill>
              <a:effectLst/>
              <a:latin typeface="Gill Sans MT"/>
              <a:ea typeface="Times New Roman" panose="02020603050405020304" pitchFamily="18" charset="0"/>
            </a:endParaRPr>
          </a:p>
        </p:txBody>
      </p:sp>
      <p:pic>
        <p:nvPicPr>
          <p:cNvPr id="6" name="Picture 5">
            <a:extLst>
              <a:ext uri="{FF2B5EF4-FFF2-40B4-BE49-F238E27FC236}">
                <a16:creationId xmlns:a16="http://schemas.microsoft.com/office/drawing/2014/main" id="{8EBA3021-680C-6148-497F-B5866A4D12FE}"/>
              </a:ext>
            </a:extLst>
          </p:cNvPr>
          <p:cNvPicPr>
            <a:picLocks noChangeAspect="1"/>
          </p:cNvPicPr>
          <p:nvPr/>
        </p:nvPicPr>
        <p:blipFill>
          <a:blip r:embed="rId3"/>
          <a:srcRect l="20892" r="22525"/>
          <a:stretch/>
        </p:blipFill>
        <p:spPr>
          <a:xfrm>
            <a:off x="-76200" y="-68606"/>
            <a:ext cx="6882597" cy="6926606"/>
          </a:xfrm>
          <a:prstGeom prst="rect">
            <a:avLst/>
          </a:prstGeom>
        </p:spPr>
      </p:pic>
    </p:spTree>
    <p:extLst>
      <p:ext uri="{BB962C8B-B14F-4D97-AF65-F5344CB8AC3E}">
        <p14:creationId xmlns:p14="http://schemas.microsoft.com/office/powerpoint/2010/main" val="10371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3D9CE-CF32-D44D-92F7-25219E2655D0}"/>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B462EEA5-8788-6145-9BEA-76216772369A}"/>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20</a:t>
            </a:fld>
            <a:endParaRPr lang="en-GB"/>
          </a:p>
        </p:txBody>
      </p:sp>
      <p:sp>
        <p:nvSpPr>
          <p:cNvPr id="5" name="TextBox 4">
            <a:extLst>
              <a:ext uri="{FF2B5EF4-FFF2-40B4-BE49-F238E27FC236}">
                <a16:creationId xmlns:a16="http://schemas.microsoft.com/office/drawing/2014/main" id="{F1C5D528-ADE4-4B7A-8CFC-567840BB04D6}"/>
              </a:ext>
            </a:extLst>
          </p:cNvPr>
          <p:cNvSpPr txBox="1"/>
          <p:nvPr/>
        </p:nvSpPr>
        <p:spPr>
          <a:xfrm>
            <a:off x="487497" y="134372"/>
            <a:ext cx="11062010" cy="769441"/>
          </a:xfrm>
          <a:prstGeom prst="rect">
            <a:avLst/>
          </a:prstGeom>
          <a:noFill/>
        </p:spPr>
        <p:txBody>
          <a:bodyPr wrap="square" rtlCol="0">
            <a:spAutoFit/>
          </a:bodyPr>
          <a:lstStyle/>
          <a:p>
            <a:pPr algn="ctr"/>
            <a:r>
              <a:rPr lang="en-US" sz="4400">
                <a:latin typeface="Gill Sans MT" panose="020B0502020104020203" pitchFamily="34" charset="77"/>
              </a:rPr>
              <a:t>Gradual Hymn</a:t>
            </a:r>
          </a:p>
        </p:txBody>
      </p:sp>
      <p:sp>
        <p:nvSpPr>
          <p:cNvPr id="3" name="TextBox 2">
            <a:extLst>
              <a:ext uri="{FF2B5EF4-FFF2-40B4-BE49-F238E27FC236}">
                <a16:creationId xmlns:a16="http://schemas.microsoft.com/office/drawing/2014/main" id="{8DEE2CC5-87C3-8D6E-83A8-5AD29C010308}"/>
              </a:ext>
            </a:extLst>
          </p:cNvPr>
          <p:cNvSpPr txBox="1"/>
          <p:nvPr/>
        </p:nvSpPr>
        <p:spPr>
          <a:xfrm>
            <a:off x="950614" y="905365"/>
            <a:ext cx="10506528" cy="6186309"/>
          </a:xfrm>
          <a:prstGeom prst="rect">
            <a:avLst/>
          </a:prstGeom>
          <a:noFill/>
        </p:spPr>
        <p:txBody>
          <a:bodyPr wrap="square" rtlCol="0">
            <a:spAutoFit/>
          </a:bodyPr>
          <a:lstStyle/>
          <a:p>
            <a:r>
              <a:rPr lang="en-GB" sz="3600"/>
              <a:t>Long ago, prophets knew</a:t>
            </a:r>
          </a:p>
          <a:p>
            <a:r>
              <a:rPr lang="en-GB" sz="3600"/>
              <a:t>Christ would come, born a Jew,</a:t>
            </a:r>
          </a:p>
          <a:p>
            <a:r>
              <a:rPr lang="en-GB" sz="3600"/>
              <a:t>come to make all things new,</a:t>
            </a:r>
          </a:p>
          <a:p>
            <a:r>
              <a:rPr lang="en-GB" sz="3600"/>
              <a:t>bear his people's burden,</a:t>
            </a:r>
          </a:p>
          <a:p>
            <a:r>
              <a:rPr lang="en-GB" sz="3600"/>
              <a:t>freely love and pardon.</a:t>
            </a:r>
          </a:p>
          <a:p>
            <a:endParaRPr lang="en-GB" sz="3600"/>
          </a:p>
          <a:p>
            <a:r>
              <a:rPr lang="en-GB" sz="3600"/>
              <a:t>Ring, bells, ring, ring, ring!</a:t>
            </a:r>
          </a:p>
          <a:p>
            <a:r>
              <a:rPr lang="en-GB" sz="3600"/>
              <a:t>Sing, choirs, sing, sing, sing!</a:t>
            </a:r>
          </a:p>
          <a:p>
            <a:r>
              <a:rPr lang="en-GB" sz="3600"/>
              <a:t>Jesus comes! Jesus comes!</a:t>
            </a:r>
          </a:p>
          <a:p>
            <a:r>
              <a:rPr lang="en-GB" sz="3600"/>
              <a:t>We will make him welcome!</a:t>
            </a:r>
          </a:p>
          <a:p>
            <a:endParaRPr lang="en-GB" sz="3600"/>
          </a:p>
        </p:txBody>
      </p:sp>
    </p:spTree>
    <p:extLst>
      <p:ext uri="{BB962C8B-B14F-4D97-AF65-F5344CB8AC3E}">
        <p14:creationId xmlns:p14="http://schemas.microsoft.com/office/powerpoint/2010/main" val="66665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52C2-5DFF-0F00-1F9B-33BC1752AE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0250A7-1AB0-BFD1-D228-38B9A1583202}"/>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BE8DFF9F-6B19-D26E-D166-0384A693E80F}"/>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21</a:t>
            </a:fld>
            <a:endParaRPr lang="en-GB"/>
          </a:p>
        </p:txBody>
      </p:sp>
      <p:sp>
        <p:nvSpPr>
          <p:cNvPr id="3" name="TextBox 2">
            <a:extLst>
              <a:ext uri="{FF2B5EF4-FFF2-40B4-BE49-F238E27FC236}">
                <a16:creationId xmlns:a16="http://schemas.microsoft.com/office/drawing/2014/main" id="{8914FFC9-DB41-33E0-DF9B-03DEEEE11691}"/>
              </a:ext>
            </a:extLst>
          </p:cNvPr>
          <p:cNvSpPr txBox="1"/>
          <p:nvPr/>
        </p:nvSpPr>
        <p:spPr>
          <a:xfrm>
            <a:off x="950614" y="905365"/>
            <a:ext cx="10506528" cy="5632311"/>
          </a:xfrm>
          <a:prstGeom prst="rect">
            <a:avLst/>
          </a:prstGeom>
          <a:noFill/>
        </p:spPr>
        <p:txBody>
          <a:bodyPr wrap="square" rtlCol="0">
            <a:spAutoFit/>
          </a:bodyPr>
          <a:lstStyle/>
          <a:p>
            <a:r>
              <a:rPr lang="en-GB" sz="3600"/>
              <a:t>God in time, God in man,</a:t>
            </a:r>
          </a:p>
          <a:p>
            <a:r>
              <a:rPr lang="en-GB" sz="3600"/>
              <a:t>this is God's timeless plan:</a:t>
            </a:r>
          </a:p>
          <a:p>
            <a:r>
              <a:rPr lang="en-GB" sz="3600"/>
              <a:t>he will come, as a man,</a:t>
            </a:r>
          </a:p>
          <a:p>
            <a:r>
              <a:rPr lang="en-GB" sz="3600"/>
              <a:t>born himself of woman,</a:t>
            </a:r>
          </a:p>
          <a:p>
            <a:r>
              <a:rPr lang="en-GB" sz="3600"/>
              <a:t>God divinely human.</a:t>
            </a:r>
          </a:p>
          <a:p>
            <a:endParaRPr lang="en-GB" sz="3600"/>
          </a:p>
          <a:p>
            <a:r>
              <a:rPr lang="en-GB" sz="3600"/>
              <a:t>Ring, bells, ring, ring, ring!</a:t>
            </a:r>
          </a:p>
          <a:p>
            <a:r>
              <a:rPr lang="en-GB" sz="3600"/>
              <a:t>Sing, choirs, sing, sing, sing!</a:t>
            </a:r>
          </a:p>
          <a:p>
            <a:r>
              <a:rPr lang="en-GB" sz="3600"/>
              <a:t>Jesus comes! Jesus comes!</a:t>
            </a:r>
          </a:p>
          <a:p>
            <a:r>
              <a:rPr lang="en-GB" sz="3600"/>
              <a:t>We will make him welcome!</a:t>
            </a:r>
          </a:p>
        </p:txBody>
      </p:sp>
    </p:spTree>
    <p:extLst>
      <p:ext uri="{BB962C8B-B14F-4D97-AF65-F5344CB8AC3E}">
        <p14:creationId xmlns:p14="http://schemas.microsoft.com/office/powerpoint/2010/main" val="363515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2D30C-D40A-CA01-4D5E-0BEEA868190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EE4686-7828-A9A9-372D-9746C00185F7}"/>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B1258136-65BC-4E71-56B6-FB694E6ED689}"/>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22</a:t>
            </a:fld>
            <a:endParaRPr lang="en-GB"/>
          </a:p>
        </p:txBody>
      </p:sp>
      <p:sp>
        <p:nvSpPr>
          <p:cNvPr id="3" name="TextBox 2">
            <a:extLst>
              <a:ext uri="{FF2B5EF4-FFF2-40B4-BE49-F238E27FC236}">
                <a16:creationId xmlns:a16="http://schemas.microsoft.com/office/drawing/2014/main" id="{F2EBBF15-C287-AF3E-1A4F-C571A8794022}"/>
              </a:ext>
            </a:extLst>
          </p:cNvPr>
          <p:cNvSpPr txBox="1"/>
          <p:nvPr/>
        </p:nvSpPr>
        <p:spPr>
          <a:xfrm>
            <a:off x="950614" y="905365"/>
            <a:ext cx="10506528" cy="5632311"/>
          </a:xfrm>
          <a:prstGeom prst="rect">
            <a:avLst/>
          </a:prstGeom>
          <a:noFill/>
        </p:spPr>
        <p:txBody>
          <a:bodyPr wrap="square" rtlCol="0">
            <a:spAutoFit/>
          </a:bodyPr>
          <a:lstStyle/>
          <a:p>
            <a:r>
              <a:rPr lang="en-GB" sz="3600"/>
              <a:t>Mary, hail! Though afraid,</a:t>
            </a:r>
          </a:p>
          <a:p>
            <a:r>
              <a:rPr lang="en-GB" sz="3600"/>
              <a:t>she believed, she obeyed.</a:t>
            </a:r>
          </a:p>
          <a:p>
            <a:r>
              <a:rPr lang="en-GB" sz="3600"/>
              <a:t>In her womb, God is laid:</a:t>
            </a:r>
          </a:p>
          <a:p>
            <a:r>
              <a:rPr lang="en-GB" sz="3600"/>
              <a:t>till the time expected,</a:t>
            </a:r>
          </a:p>
          <a:p>
            <a:r>
              <a:rPr lang="en-GB" sz="3600"/>
              <a:t>nurtured and protected.</a:t>
            </a:r>
          </a:p>
          <a:p>
            <a:endParaRPr lang="en-GB" sz="3600"/>
          </a:p>
          <a:p>
            <a:r>
              <a:rPr lang="en-GB" sz="3600"/>
              <a:t>Ring, bells, ring, ring, ring!</a:t>
            </a:r>
          </a:p>
          <a:p>
            <a:r>
              <a:rPr lang="en-GB" sz="3600"/>
              <a:t>Sing, choirs, sing, sing, sing!</a:t>
            </a:r>
          </a:p>
          <a:p>
            <a:r>
              <a:rPr lang="en-GB" sz="3600"/>
              <a:t>Jesus comes! Jesus comes!</a:t>
            </a:r>
          </a:p>
          <a:p>
            <a:r>
              <a:rPr lang="en-GB" sz="3600"/>
              <a:t>We will make him welcome!</a:t>
            </a:r>
          </a:p>
        </p:txBody>
      </p:sp>
    </p:spTree>
    <p:extLst>
      <p:ext uri="{BB962C8B-B14F-4D97-AF65-F5344CB8AC3E}">
        <p14:creationId xmlns:p14="http://schemas.microsoft.com/office/powerpoint/2010/main" val="355091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40E0-137E-1F9C-53CC-737544EF0E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0FA06F-16CD-0105-4ADF-C0A3EC69D942}"/>
              </a:ext>
            </a:extLst>
          </p:cNvPr>
          <p:cNvSpPr txBox="1"/>
          <p:nvPr/>
        </p:nvSpPr>
        <p:spPr>
          <a:xfrm>
            <a:off x="11457142" y="5215383"/>
            <a:ext cx="184731" cy="769441"/>
          </a:xfrm>
          <a:prstGeom prst="rect">
            <a:avLst/>
          </a:prstGeom>
          <a:noFill/>
        </p:spPr>
        <p:txBody>
          <a:bodyPr wrap="none" rtlCol="0" anchor="t">
            <a:spAutoFit/>
          </a:bodyPr>
          <a:lstStyle/>
          <a:p>
            <a:pPr algn="r"/>
            <a:endParaRPr lang="en-GB" sz="4400">
              <a:effectLst/>
              <a:latin typeface="Gill Sans MT" panose="020B0502020104020203" pitchFamily="34" charset="0"/>
              <a:ea typeface="Calibri" panose="020F0502020204030204" pitchFamily="34" charset="0"/>
            </a:endParaRPr>
          </a:p>
        </p:txBody>
      </p:sp>
      <p:sp>
        <p:nvSpPr>
          <p:cNvPr id="10" name="Slide Number Placeholder 9">
            <a:extLst>
              <a:ext uri="{FF2B5EF4-FFF2-40B4-BE49-F238E27FC236}">
                <a16:creationId xmlns:a16="http://schemas.microsoft.com/office/drawing/2014/main" id="{430AE2F7-589F-FA17-C16C-AF1056107880}"/>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23</a:t>
            </a:fld>
            <a:endParaRPr lang="en-GB"/>
          </a:p>
        </p:txBody>
      </p:sp>
      <p:sp>
        <p:nvSpPr>
          <p:cNvPr id="3" name="TextBox 2">
            <a:extLst>
              <a:ext uri="{FF2B5EF4-FFF2-40B4-BE49-F238E27FC236}">
                <a16:creationId xmlns:a16="http://schemas.microsoft.com/office/drawing/2014/main" id="{B8B8439D-9900-947D-6EC4-FD1544CED525}"/>
              </a:ext>
            </a:extLst>
          </p:cNvPr>
          <p:cNvSpPr txBox="1"/>
          <p:nvPr/>
        </p:nvSpPr>
        <p:spPr>
          <a:xfrm>
            <a:off x="950614" y="156065"/>
            <a:ext cx="10506528" cy="7355860"/>
          </a:xfrm>
          <a:prstGeom prst="rect">
            <a:avLst/>
          </a:prstGeom>
          <a:noFill/>
        </p:spPr>
        <p:txBody>
          <a:bodyPr wrap="square" rtlCol="0">
            <a:spAutoFit/>
          </a:bodyPr>
          <a:lstStyle/>
          <a:p>
            <a:r>
              <a:rPr lang="en-GB" sz="3600"/>
              <a:t>Journey ends! Where afar</a:t>
            </a:r>
          </a:p>
          <a:p>
            <a:r>
              <a:rPr lang="en-GB" sz="3600" err="1"/>
              <a:t>Bethl’em</a:t>
            </a:r>
            <a:r>
              <a:rPr lang="en-GB" sz="3600"/>
              <a:t> shines, like a star,</a:t>
            </a:r>
          </a:p>
          <a:p>
            <a:r>
              <a:rPr lang="en-GB" sz="3600"/>
              <a:t>stable door stands ajar.</a:t>
            </a:r>
          </a:p>
          <a:p>
            <a:r>
              <a:rPr lang="en-GB" sz="3600"/>
              <a:t>Unborn Son of Mary,</a:t>
            </a:r>
          </a:p>
          <a:p>
            <a:r>
              <a:rPr lang="en-GB" sz="3600"/>
              <a:t>Saviour, do not tarry!</a:t>
            </a:r>
          </a:p>
          <a:p>
            <a:endParaRPr lang="en-GB" sz="3600"/>
          </a:p>
          <a:p>
            <a:r>
              <a:rPr lang="en-GB" sz="3600"/>
              <a:t>Ring, bells, ring, ring, ring!</a:t>
            </a:r>
          </a:p>
          <a:p>
            <a:r>
              <a:rPr lang="en-GB" sz="3600"/>
              <a:t>Sing, choirs, sing, sing, sing!</a:t>
            </a:r>
          </a:p>
          <a:p>
            <a:r>
              <a:rPr lang="en-GB" sz="3600"/>
              <a:t>Jesus comes! Jesus comes!</a:t>
            </a:r>
          </a:p>
          <a:p>
            <a:r>
              <a:rPr lang="en-GB" sz="3600"/>
              <a:t>We will make him welcome!</a:t>
            </a:r>
          </a:p>
          <a:p>
            <a:pPr algn="r"/>
            <a:r>
              <a:rPr lang="en-GB" sz="2600" i="1"/>
              <a:t>Text: Fred Pratt Green (1903 - 2000) </a:t>
            </a:r>
          </a:p>
          <a:p>
            <a:pPr algn="r"/>
            <a:r>
              <a:rPr lang="en-GB" sz="2600" i="1"/>
              <a:t>Music: Medieval melody arr. Gustav Holst (1874 - 1934)</a:t>
            </a:r>
          </a:p>
          <a:p>
            <a:pPr algn="r"/>
            <a:r>
              <a:rPr lang="en-GB" sz="2600" i="1"/>
              <a:t>Tune: </a:t>
            </a:r>
            <a:r>
              <a:rPr lang="en-GB" sz="2600" i="1" err="1"/>
              <a:t>Personent</a:t>
            </a:r>
            <a:r>
              <a:rPr lang="en-GB" sz="2600" i="1"/>
              <a:t> Hodie</a:t>
            </a:r>
            <a:endParaRPr lang="en-GB" sz="2600"/>
          </a:p>
          <a:p>
            <a:pPr algn="r"/>
            <a:endParaRPr lang="en-GB" sz="2800"/>
          </a:p>
        </p:txBody>
      </p:sp>
    </p:spTree>
    <p:extLst>
      <p:ext uri="{BB962C8B-B14F-4D97-AF65-F5344CB8AC3E}">
        <p14:creationId xmlns:p14="http://schemas.microsoft.com/office/powerpoint/2010/main" val="378954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lIns="91440" tIns="45720" rIns="91440" bIns="45720" rtlCol="0" anchor="t">
            <a:spAutoFit/>
          </a:bodyPr>
          <a:lstStyle/>
          <a:p>
            <a:pPr algn="ctr"/>
            <a:r>
              <a:rPr lang="en-US" sz="4400">
                <a:latin typeface="Gill Sans MT"/>
              </a:rPr>
              <a:t>Gospel</a:t>
            </a:r>
            <a:r>
              <a:rPr lang="en-US" sz="4400">
                <a:solidFill>
                  <a:srgbClr val="000000"/>
                </a:solidFill>
                <a:latin typeface="Gill Sans MT"/>
              </a:rPr>
              <a:t> Matthew 1. 18 - end</a:t>
            </a:r>
            <a:r>
              <a:rPr lang="en-US" sz="4400">
                <a:solidFill>
                  <a:srgbClr val="FF0000"/>
                </a:solidFill>
                <a:latin typeface="Gill Sans MT"/>
              </a:rPr>
              <a:t> </a:t>
            </a:r>
          </a:p>
        </p:txBody>
      </p:sp>
      <p:sp>
        <p:nvSpPr>
          <p:cNvPr id="8" name="TextBox 7">
            <a:extLst>
              <a:ext uri="{FF2B5EF4-FFF2-40B4-BE49-F238E27FC236}">
                <a16:creationId xmlns:a16="http://schemas.microsoft.com/office/drawing/2014/main" id="{3E62041F-49E3-AC44-B86B-EA9DBD16610E}"/>
              </a:ext>
            </a:extLst>
          </p:cNvPr>
          <p:cNvSpPr txBox="1"/>
          <p:nvPr/>
        </p:nvSpPr>
        <p:spPr>
          <a:xfrm>
            <a:off x="579863" y="1503271"/>
            <a:ext cx="10773935" cy="4247317"/>
          </a:xfrm>
          <a:prstGeom prst="rect">
            <a:avLst/>
          </a:prstGeom>
          <a:noFill/>
        </p:spPr>
        <p:txBody>
          <a:bodyPr wrap="square" lIns="91440" tIns="45720" rIns="91440" bIns="45720" rtlCol="0" anchor="t">
            <a:spAutoFit/>
          </a:bodyPr>
          <a:lstStyle/>
          <a:p>
            <a:r>
              <a:rPr lang="en-GB" sz="3600">
                <a:latin typeface="Gill Sans MT"/>
              </a:rPr>
              <a:t>Hear the Gospel of our Lord Jesus Christ </a:t>
            </a:r>
            <a:r>
              <a:rPr lang="en-GB" sz="3600">
                <a:latin typeface="Gill Sans MT" panose="020B0502020104020203" pitchFamily="34" charset="77"/>
              </a:rPr>
              <a:t> </a:t>
            </a:r>
          </a:p>
          <a:p>
            <a:r>
              <a:rPr lang="en-GB" sz="3600">
                <a:latin typeface="Gill Sans MT"/>
              </a:rPr>
              <a:t>according to Matthew</a:t>
            </a:r>
            <a:endParaRPr lang="en-GB" sz="3600">
              <a:solidFill>
                <a:srgbClr val="FF0000"/>
              </a:solidFill>
              <a:latin typeface="Gill Sans MT"/>
            </a:endParaRPr>
          </a:p>
          <a:p>
            <a:r>
              <a:rPr lang="en-GB" sz="3600" b="1">
                <a:latin typeface="Gill Sans MT"/>
              </a:rPr>
              <a:t>Glory to you, O Lord.</a:t>
            </a:r>
            <a:endParaRPr lang="en-GB" b="1">
              <a:latin typeface="Gill Sans MT"/>
            </a:endParaRPr>
          </a:p>
          <a:p>
            <a:endParaRPr lang="en-GB" b="1">
              <a:latin typeface="Gill Sans MT" panose="020B0502020104020203" pitchFamily="34" charset="77"/>
            </a:endParaRPr>
          </a:p>
          <a:p>
            <a:r>
              <a:rPr lang="en-GB" i="1">
                <a:latin typeface="Gill Sans MT"/>
              </a:rPr>
              <a:t>	</a:t>
            </a:r>
            <a:endParaRPr lang="en-GB" b="1">
              <a:latin typeface="Gill Sans MT"/>
            </a:endParaRPr>
          </a:p>
          <a:p>
            <a:endParaRPr lang="en-GB" b="1">
              <a:latin typeface="Gill Sans MT" panose="020B0502020104020203" pitchFamily="34" charset="77"/>
            </a:endParaRPr>
          </a:p>
          <a:p>
            <a:r>
              <a:rPr lang="en-GB" sz="3600" i="1">
                <a:latin typeface="Gill Sans MT" panose="020B0502020104020203" pitchFamily="34" charset="77"/>
              </a:rPr>
              <a:t>At the end:</a:t>
            </a:r>
          </a:p>
          <a:p>
            <a:pPr fontAlgn="base"/>
            <a:r>
              <a:rPr lang="en-GB" sz="3600">
                <a:latin typeface="Gill Sans MT"/>
              </a:rPr>
              <a:t>This is the Gospel of the Lord. </a:t>
            </a:r>
          </a:p>
          <a:p>
            <a:pPr fontAlgn="base"/>
            <a:r>
              <a:rPr lang="en-GB" sz="3600" b="1">
                <a:latin typeface="Gill Sans MT"/>
              </a:rPr>
              <a:t>Praise to you, O Christ.</a:t>
            </a:r>
            <a:r>
              <a:rPr lang="en-GB" sz="3600">
                <a:latin typeface="Gill Sans MT"/>
              </a:rPr>
              <a:t> </a:t>
            </a:r>
          </a:p>
        </p:txBody>
      </p:sp>
      <p:sp>
        <p:nvSpPr>
          <p:cNvPr id="9" name="Slide Number Placeholder 8">
            <a:extLst>
              <a:ext uri="{FF2B5EF4-FFF2-40B4-BE49-F238E27FC236}">
                <a16:creationId xmlns:a16="http://schemas.microsoft.com/office/drawing/2014/main" id="{C41AC0B6-0488-9145-AB39-8A636E240A1B}"/>
              </a:ext>
            </a:extLst>
          </p:cNvPr>
          <p:cNvSpPr>
            <a:spLocks noGrp="1"/>
          </p:cNvSpPr>
          <p:nvPr>
            <p:ph type="sldNum" sz="quarter" idx="12"/>
          </p:nvPr>
        </p:nvSpPr>
        <p:spPr>
          <a:xfrm>
            <a:off x="8610601" y="6171542"/>
            <a:ext cx="2743200" cy="365125"/>
          </a:xfrm>
        </p:spPr>
        <p:txBody>
          <a:bodyPr/>
          <a:lstStyle/>
          <a:p>
            <a:fld id="{5B689AA7-145E-744F-B296-38C6D60DC5BF}" type="slidenum">
              <a:rPr lang="en-GB" smtClean="0"/>
              <a:t>24</a:t>
            </a:fld>
            <a:endParaRPr lang="en-GB"/>
          </a:p>
        </p:txBody>
      </p:sp>
    </p:spTree>
    <p:extLst>
      <p:ext uri="{BB962C8B-B14F-4D97-AF65-F5344CB8AC3E}">
        <p14:creationId xmlns:p14="http://schemas.microsoft.com/office/powerpoint/2010/main" val="75884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EDAFC-8552-7CDB-A134-ED5C6481F451}"/>
              </a:ext>
            </a:extLst>
          </p:cNvPr>
          <p:cNvSpPr>
            <a:spLocks noGrp="1"/>
          </p:cNvSpPr>
          <p:nvPr>
            <p:ph type="sldNum" sz="quarter" idx="12"/>
          </p:nvPr>
        </p:nvSpPr>
        <p:spPr/>
        <p:txBody>
          <a:bodyPr/>
          <a:lstStyle/>
          <a:p>
            <a:fld id="{5B689AA7-145E-744F-B296-38C6D60DC5BF}" type="slidenum">
              <a:rPr lang="en-GB" smtClean="0"/>
              <a:t>25</a:t>
            </a:fld>
            <a:endParaRPr lang="en-GB"/>
          </a:p>
        </p:txBody>
      </p:sp>
      <p:sp>
        <p:nvSpPr>
          <p:cNvPr id="3" name="TextBox 2">
            <a:extLst>
              <a:ext uri="{FF2B5EF4-FFF2-40B4-BE49-F238E27FC236}">
                <a16:creationId xmlns:a16="http://schemas.microsoft.com/office/drawing/2014/main" id="{A1D6E504-DFD6-F97C-F961-5F7112ADEBA5}"/>
              </a:ext>
            </a:extLst>
          </p:cNvPr>
          <p:cNvSpPr txBox="1"/>
          <p:nvPr/>
        </p:nvSpPr>
        <p:spPr>
          <a:xfrm>
            <a:off x="416460" y="288368"/>
            <a:ext cx="11362098" cy="6755696"/>
          </a:xfrm>
          <a:prstGeom prst="rect">
            <a:avLst/>
          </a:prstGeom>
          <a:noFill/>
        </p:spPr>
        <p:txBody>
          <a:bodyPr wrap="square" rtlCol="0">
            <a:spAutoFit/>
          </a:bodyPr>
          <a:lstStyle/>
          <a:p>
            <a:r>
              <a:rPr lang="en-GB" sz="2700"/>
              <a:t>Matthew 1. 18 - end </a:t>
            </a:r>
          </a:p>
          <a:p>
            <a:r>
              <a:rPr lang="en-GB" sz="2700"/>
              <a:t>Now the birth of Jesus the Messiah took place in this way. When his mother Mary had been engaged to Joseph, but before they lived together, she was found to be with child from the Holy Spirit. Her husband Joseph, being a righteous man and unwilling to expose her to public disgrace, planned to dismiss her quietly. But just when he had resolved to do this, an angel of the Lord appeared to him in a dream and said, ‘Joseph, son of David, do not be afraid to take Mary as your wife, for the child conceived in her is from the Holy Spirit. She will bear a son, and you are to name him Jesus, for he will save his people from their sins.’  All this took place to fulfil what had been spoken by the Lord through the prophet: ‘Look, the virgin shall conceive and bear a son, and they shall name him </a:t>
            </a:r>
            <a:r>
              <a:rPr lang="en-GB" sz="2700" err="1"/>
              <a:t>Emmanuel’,which</a:t>
            </a:r>
            <a:r>
              <a:rPr lang="en-GB" sz="2700"/>
              <a:t> means, ‘God is with us.’ When Joseph awoke from sleep, he did as the angel of the Lord commanded him; he took her as his wife, but had no marital relations with her until she had borne a son; and he named him Jesus.</a:t>
            </a:r>
          </a:p>
          <a:p>
            <a:r>
              <a:rPr lang="en-GB" sz="2700" i="1"/>
              <a:t>This is the Gospel of the Lord.  </a:t>
            </a:r>
            <a:r>
              <a:rPr lang="en-GB" sz="2700" b="1" i="1"/>
              <a:t>Praise to you, O Christ.</a:t>
            </a:r>
            <a:r>
              <a:rPr lang="en-GB" sz="2700" i="1"/>
              <a:t> </a:t>
            </a:r>
          </a:p>
          <a:p>
            <a:endParaRPr lang="en-GB" sz="2800"/>
          </a:p>
        </p:txBody>
      </p:sp>
    </p:spTree>
    <p:extLst>
      <p:ext uri="{BB962C8B-B14F-4D97-AF65-F5344CB8AC3E}">
        <p14:creationId xmlns:p14="http://schemas.microsoft.com/office/powerpoint/2010/main" val="157706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Sermon</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p:txBody>
          <a:bodyPr/>
          <a:lstStyle/>
          <a:p>
            <a:fld id="{5B689AA7-145E-744F-B296-38C6D60DC5BF}" type="slidenum">
              <a:rPr lang="en-GB" smtClean="0"/>
              <a:t>26</a:t>
            </a:fld>
            <a:endParaRPr lang="en-GB"/>
          </a:p>
        </p:txBody>
      </p:sp>
      <p:sp>
        <p:nvSpPr>
          <p:cNvPr id="5" name="TextBox 4">
            <a:extLst>
              <a:ext uri="{FF2B5EF4-FFF2-40B4-BE49-F238E27FC236}">
                <a16:creationId xmlns:a16="http://schemas.microsoft.com/office/drawing/2014/main" id="{3A077F99-A548-46CA-9950-52A56740EE73}"/>
              </a:ext>
            </a:extLst>
          </p:cNvPr>
          <p:cNvSpPr txBox="1"/>
          <p:nvPr/>
        </p:nvSpPr>
        <p:spPr>
          <a:xfrm>
            <a:off x="968230" y="5509144"/>
            <a:ext cx="34593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a:cs typeface="Calibri"/>
              </a:rPr>
              <a:t>Time to reflect.</a:t>
            </a:r>
          </a:p>
        </p:txBody>
      </p:sp>
      <p:sp>
        <p:nvSpPr>
          <p:cNvPr id="8" name="TextBox 7">
            <a:extLst>
              <a:ext uri="{FF2B5EF4-FFF2-40B4-BE49-F238E27FC236}">
                <a16:creationId xmlns:a16="http://schemas.microsoft.com/office/drawing/2014/main" id="{6B92169C-AF25-5B81-CB12-59B35243BCC7}"/>
              </a:ext>
            </a:extLst>
          </p:cNvPr>
          <p:cNvSpPr txBox="1"/>
          <p:nvPr/>
        </p:nvSpPr>
        <p:spPr>
          <a:xfrm>
            <a:off x="968230" y="1916455"/>
            <a:ext cx="7870970" cy="646331"/>
          </a:xfrm>
          <a:prstGeom prst="rect">
            <a:avLst/>
          </a:prstGeom>
          <a:noFill/>
        </p:spPr>
        <p:txBody>
          <a:bodyPr wrap="square">
            <a:spAutoFit/>
          </a:bodyPr>
          <a:lstStyle/>
          <a:p>
            <a:r>
              <a:rPr lang="en-GB" sz="3600"/>
              <a:t>Preacher: Revd Dr Michael Bayley </a:t>
            </a:r>
          </a:p>
        </p:txBody>
      </p:sp>
    </p:spTree>
    <p:extLst>
      <p:ext uri="{BB962C8B-B14F-4D97-AF65-F5344CB8AC3E}">
        <p14:creationId xmlns:p14="http://schemas.microsoft.com/office/powerpoint/2010/main" val="50077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Affirmation of Faith</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27</a:t>
            </a:fld>
            <a:endParaRPr lang="en-GB"/>
          </a:p>
        </p:txBody>
      </p:sp>
      <p:sp>
        <p:nvSpPr>
          <p:cNvPr id="2" name="Rectangle 1">
            <a:extLst>
              <a:ext uri="{FF2B5EF4-FFF2-40B4-BE49-F238E27FC236}">
                <a16:creationId xmlns:a16="http://schemas.microsoft.com/office/drawing/2014/main" id="{3C29A1DF-D7A9-C94C-B46A-061E956FBC74}"/>
              </a:ext>
            </a:extLst>
          </p:cNvPr>
          <p:cNvSpPr/>
          <p:nvPr/>
        </p:nvSpPr>
        <p:spPr>
          <a:xfrm>
            <a:off x="579863" y="2101130"/>
            <a:ext cx="10773938" cy="3970318"/>
          </a:xfrm>
          <a:prstGeom prst="rect">
            <a:avLst/>
          </a:prstGeom>
        </p:spPr>
        <p:txBody>
          <a:bodyPr wrap="square">
            <a:spAutoFit/>
          </a:bodyPr>
          <a:lstStyle/>
          <a:p>
            <a:pPr hangingPunct="0"/>
            <a:r>
              <a:rPr lang="en-GB" sz="3600" b="1" kern="1400">
                <a:latin typeface="Gill Sans MT" panose="020B0502020104020203" pitchFamily="34" charset="77"/>
                <a:ea typeface="MS Mincho" panose="02020609040205080304" pitchFamily="49" charset="-128"/>
                <a:cs typeface="Times New Roman" panose="02020603050405020304" pitchFamily="18" charset="0"/>
              </a:rPr>
              <a:t>We believe </a:t>
            </a:r>
            <a:r>
              <a:rPr lang="en-GB" sz="3600" b="1">
                <a:latin typeface="Gill Sans MT" panose="020B0502020104020203" pitchFamily="34" charset="77"/>
                <a:ea typeface="Times New Roman" panose="02020603050405020304" pitchFamily="18" charset="0"/>
                <a:cs typeface="Arial" panose="020B0604020202020204" pitchFamily="34" charset="0"/>
              </a:rPr>
              <a:t>that God is present</a:t>
            </a:r>
            <a:endParaRPr lang="en-GB" sz="3600">
              <a:latin typeface="Gill Sans MT" panose="020B0502020104020203" pitchFamily="34" charset="77"/>
              <a:ea typeface="Times New Roman" panose="02020603050405020304" pitchFamily="18" charset="0"/>
            </a:endParaRPr>
          </a:p>
          <a:p>
            <a:pPr hangingPunct="0"/>
            <a:r>
              <a:rPr lang="en-GB" sz="3600" b="1">
                <a:latin typeface="Gill Sans MT" panose="020B0502020104020203" pitchFamily="34" charset="77"/>
                <a:ea typeface="Times New Roman" panose="02020603050405020304" pitchFamily="18" charset="0"/>
                <a:cs typeface="Arial" panose="020B0604020202020204" pitchFamily="34" charset="0"/>
              </a:rPr>
              <a:t>in the darkness before dawn; </a:t>
            </a:r>
            <a:endParaRPr lang="en-GB" sz="3600">
              <a:latin typeface="Gill Sans MT" panose="020B0502020104020203" pitchFamily="34" charset="77"/>
              <a:ea typeface="Times New Roman" panose="02020603050405020304" pitchFamily="18" charset="0"/>
            </a:endParaRPr>
          </a:p>
          <a:p>
            <a:pPr hangingPunct="0"/>
            <a:r>
              <a:rPr lang="en-GB" sz="3600" b="1">
                <a:latin typeface="Gill Sans MT" panose="020B0502020104020203" pitchFamily="34" charset="77"/>
                <a:ea typeface="Times New Roman" panose="02020603050405020304" pitchFamily="18" charset="0"/>
                <a:cs typeface="Arial" panose="020B0604020202020204" pitchFamily="34" charset="0"/>
              </a:rPr>
              <a:t>where fear and courage join hands,</a:t>
            </a:r>
            <a:endParaRPr lang="en-GB" sz="3600">
              <a:latin typeface="Gill Sans MT" panose="020B0502020104020203" pitchFamily="34" charset="77"/>
              <a:ea typeface="Times New Roman" panose="02020603050405020304" pitchFamily="18" charset="0"/>
            </a:endParaRPr>
          </a:p>
          <a:p>
            <a:pPr hangingPunct="0"/>
            <a:r>
              <a:rPr lang="en-GB" sz="3600" b="1">
                <a:latin typeface="Gill Sans MT" panose="020B0502020104020203" pitchFamily="34" charset="77"/>
                <a:ea typeface="Times New Roman" panose="02020603050405020304" pitchFamily="18" charset="0"/>
                <a:cs typeface="Arial" panose="020B0604020202020204" pitchFamily="34" charset="0"/>
              </a:rPr>
              <a:t>and the sun rises over barbed wire.</a:t>
            </a:r>
          </a:p>
          <a:p>
            <a:pPr hangingPunct="0"/>
            <a:r>
              <a:rPr lang="en-GB" sz="3600" b="1">
                <a:latin typeface="Gill Sans MT" panose="020B0502020104020203" pitchFamily="34" charset="77"/>
                <a:ea typeface="Times New Roman" panose="02020603050405020304" pitchFamily="18" charset="0"/>
                <a:cs typeface="Arial" panose="020B0604020202020204" pitchFamily="34" charset="0"/>
              </a:rPr>
              <a:t>We believe in a God </a:t>
            </a:r>
          </a:p>
          <a:p>
            <a:pPr hangingPunct="0"/>
            <a:r>
              <a:rPr lang="en-GB" sz="3600" b="1">
                <a:latin typeface="Gill Sans MT" panose="020B0502020104020203" pitchFamily="34" charset="77"/>
                <a:ea typeface="Times New Roman" panose="02020603050405020304" pitchFamily="18" charset="0"/>
                <a:cs typeface="Arial" panose="020B0604020202020204" pitchFamily="34" charset="0"/>
              </a:rPr>
              <a:t>who sits down in our midst,</a:t>
            </a:r>
            <a:endParaRPr lang="en-GB" sz="3600">
              <a:latin typeface="Times New Roman" panose="02020603050405020304" pitchFamily="18" charset="0"/>
              <a:ea typeface="Times New Roman" panose="02020603050405020304" pitchFamily="18" charset="0"/>
            </a:endParaRPr>
          </a:p>
          <a:p>
            <a:pPr hangingPunct="0"/>
            <a:r>
              <a:rPr lang="en-GB" sz="3600" b="1">
                <a:latin typeface="Gill Sans MT" panose="020B0502020104020203" pitchFamily="34" charset="77"/>
                <a:ea typeface="Times New Roman" panose="02020603050405020304" pitchFamily="18" charset="0"/>
                <a:cs typeface="Arial" panose="020B0604020202020204" pitchFamily="34" charset="0"/>
              </a:rPr>
              <a:t>sharing our humanity.</a:t>
            </a:r>
            <a:endParaRPr lang="en-GB"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237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28</a:t>
            </a:fld>
            <a:endParaRPr lang="en-GB"/>
          </a:p>
        </p:txBody>
      </p:sp>
      <p:sp>
        <p:nvSpPr>
          <p:cNvPr id="3" name="Rectangle 2">
            <a:extLst>
              <a:ext uri="{FF2B5EF4-FFF2-40B4-BE49-F238E27FC236}">
                <a16:creationId xmlns:a16="http://schemas.microsoft.com/office/drawing/2014/main" id="{C038E361-F995-A649-8BE8-8BC089AE3D10}"/>
              </a:ext>
            </a:extLst>
          </p:cNvPr>
          <p:cNvSpPr/>
          <p:nvPr/>
        </p:nvSpPr>
        <p:spPr>
          <a:xfrm>
            <a:off x="683434" y="570765"/>
            <a:ext cx="9911231" cy="5632311"/>
          </a:xfrm>
          <a:prstGeom prst="rect">
            <a:avLst/>
          </a:prstGeom>
        </p:spPr>
        <p:txBody>
          <a:bodyPr wrap="square">
            <a:spAutoFit/>
          </a:bodyPr>
          <a:lstStyle/>
          <a:p>
            <a:pPr marL="180340"/>
            <a:r>
              <a:rPr lang="en-GB" sz="3600" b="1">
                <a:latin typeface="Gill Sans MT" panose="020B0502020104020203" pitchFamily="34" charset="77"/>
                <a:ea typeface="Times New Roman" panose="02020603050405020304" pitchFamily="18" charset="0"/>
                <a:cs typeface="Arial" panose="020B0604020202020204" pitchFamily="34" charset="0"/>
              </a:rPr>
              <a:t>We affirm a faith that takes us beyond </a:t>
            </a:r>
          </a:p>
          <a:p>
            <a:pPr marL="180340"/>
            <a:r>
              <a:rPr lang="en-GB" sz="3600" b="1">
                <a:latin typeface="Gill Sans MT" panose="020B0502020104020203" pitchFamily="34" charset="77"/>
                <a:ea typeface="Times New Roman" panose="02020603050405020304" pitchFamily="18" charset="0"/>
                <a:cs typeface="Arial" panose="020B0604020202020204" pitchFamily="34" charset="0"/>
              </a:rPr>
              <a:t>the safe place, into action, into vulnerability </a:t>
            </a:r>
          </a:p>
          <a:p>
            <a:pPr marL="180340"/>
            <a:r>
              <a:rPr lang="en-GB" sz="3600" b="1">
                <a:latin typeface="Gill Sans MT" panose="020B0502020104020203" pitchFamily="34" charset="77"/>
                <a:ea typeface="Times New Roman" panose="02020603050405020304" pitchFamily="18" charset="0"/>
                <a:cs typeface="Arial" panose="020B0604020202020204" pitchFamily="34" charset="0"/>
              </a:rPr>
              <a:t>and into the streets.</a:t>
            </a:r>
            <a:endParaRPr lang="en-GB" sz="3600">
              <a:effectLst/>
              <a:latin typeface="Gill Sans MT" panose="020B0502020104020203" pitchFamily="34" charset="77"/>
              <a:ea typeface="Times New Roman" panose="02020603050405020304" pitchFamily="18" charset="0"/>
            </a:endParaRPr>
          </a:p>
          <a:p>
            <a:r>
              <a:rPr lang="en-GB" sz="3600" b="1"/>
              <a:t> </a:t>
            </a:r>
          </a:p>
          <a:p>
            <a:r>
              <a:rPr lang="en-GB" sz="3600" b="1"/>
              <a:t>We commit ourselves to work for change</a:t>
            </a:r>
            <a:endParaRPr lang="en-GB" sz="3600"/>
          </a:p>
          <a:p>
            <a:r>
              <a:rPr lang="en-GB" sz="3600" b="1"/>
              <a:t>to stand with those on the edge;</a:t>
            </a:r>
            <a:endParaRPr lang="en-GB" sz="3600"/>
          </a:p>
          <a:p>
            <a:r>
              <a:rPr lang="en-GB" sz="3600" b="1"/>
              <a:t>to choose life and be used by the Spirit </a:t>
            </a:r>
            <a:endParaRPr lang="en-GB" sz="3600"/>
          </a:p>
          <a:p>
            <a:r>
              <a:rPr lang="en-GB" sz="3600" b="1"/>
              <a:t>for God’s new community of hope.</a:t>
            </a:r>
            <a:endParaRPr lang="en-GB" sz="3600"/>
          </a:p>
          <a:p>
            <a:r>
              <a:rPr lang="en-GB" sz="3600"/>
              <a:t> </a:t>
            </a:r>
          </a:p>
          <a:p>
            <a:r>
              <a:rPr lang="en-GB" sz="3600" b="1"/>
              <a:t>Maranatha, come Lord Jesus.</a:t>
            </a:r>
            <a:endParaRPr lang="en-GB" sz="3600"/>
          </a:p>
        </p:txBody>
      </p:sp>
      <p:sp>
        <p:nvSpPr>
          <p:cNvPr id="2" name="Rectangle 1">
            <a:extLst>
              <a:ext uri="{FF2B5EF4-FFF2-40B4-BE49-F238E27FC236}">
                <a16:creationId xmlns:a16="http://schemas.microsoft.com/office/drawing/2014/main" id="{7EC61BC0-26DE-1C49-8D66-B80C7B291848}"/>
              </a:ext>
            </a:extLst>
          </p:cNvPr>
          <p:cNvSpPr/>
          <p:nvPr/>
        </p:nvSpPr>
        <p:spPr>
          <a:xfrm>
            <a:off x="4060863" y="6273005"/>
            <a:ext cx="8131137" cy="523220"/>
          </a:xfrm>
          <a:prstGeom prst="rect">
            <a:avLst/>
          </a:prstGeom>
        </p:spPr>
        <p:txBody>
          <a:bodyPr wrap="none">
            <a:spAutoFit/>
          </a:bodyPr>
          <a:lstStyle/>
          <a:p>
            <a:r>
              <a:rPr lang="en-GB" sz="2800" i="1"/>
              <a:t>	Inspired by an affirmation from the Iona Community</a:t>
            </a:r>
            <a:endParaRPr lang="en-GB" sz="2800"/>
          </a:p>
        </p:txBody>
      </p:sp>
    </p:spTree>
    <p:extLst>
      <p:ext uri="{BB962C8B-B14F-4D97-AF65-F5344CB8AC3E}">
        <p14:creationId xmlns:p14="http://schemas.microsoft.com/office/powerpoint/2010/main" val="202749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75147770"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Responding</a:t>
            </a:r>
          </a:p>
        </p:txBody>
      </p:sp>
      <p:sp>
        <p:nvSpPr>
          <p:cNvPr id="8" name="TextBox 7">
            <a:extLst>
              <a:ext uri="{FF2B5EF4-FFF2-40B4-BE49-F238E27FC236}">
                <a16:creationId xmlns:a16="http://schemas.microsoft.com/office/drawing/2014/main" id="{3E62041F-49E3-AC44-B86B-EA9DBD16610E}"/>
              </a:ext>
            </a:extLst>
          </p:cNvPr>
          <p:cNvSpPr txBox="1"/>
          <p:nvPr/>
        </p:nvSpPr>
        <p:spPr>
          <a:xfrm>
            <a:off x="512372" y="1673395"/>
            <a:ext cx="10120793" cy="4247317"/>
          </a:xfrm>
          <a:prstGeom prst="rect">
            <a:avLst/>
          </a:prstGeom>
          <a:noFill/>
        </p:spPr>
        <p:txBody>
          <a:bodyPr wrap="square" lIns="91440" tIns="45720" rIns="91440" bIns="45720" rtlCol="0" anchor="t">
            <a:spAutoFit/>
          </a:bodyPr>
          <a:lstStyle/>
          <a:p>
            <a:endParaRPr lang="en-GB" sz="3600">
              <a:latin typeface="+mj-lt"/>
              <a:ea typeface="Calibri"/>
            </a:endParaRPr>
          </a:p>
          <a:p>
            <a:r>
              <a:rPr lang="en-GB" sz="3600">
                <a:latin typeface="+mj-lt"/>
                <a:ea typeface="Calibri"/>
              </a:rPr>
              <a:t>May we hear your call to engage with the world,</a:t>
            </a:r>
            <a:endParaRPr lang="en-US">
              <a:latin typeface="+mj-lt"/>
              <a:ea typeface="Calibri"/>
            </a:endParaRPr>
          </a:p>
          <a:p>
            <a:r>
              <a:rPr lang="en-GB" sz="3600" b="1">
                <a:latin typeface="+mj-lt"/>
                <a:ea typeface="Calibri"/>
              </a:rPr>
              <a:t>May we become the change we want to see.</a:t>
            </a:r>
            <a:endParaRPr lang="en-US" b="1"/>
          </a:p>
          <a:p>
            <a:endParaRPr lang="en-GB" sz="3600" b="1">
              <a:latin typeface="+mj-lt"/>
              <a:ea typeface="Calibri" panose="020F0502020204030204" pitchFamily="34" charset="0"/>
            </a:endParaRPr>
          </a:p>
          <a:p>
            <a:r>
              <a:rPr lang="en-GB" sz="3600" i="1">
                <a:effectLst/>
                <a:latin typeface="+mj-lt"/>
                <a:ea typeface="Calibri" panose="020F0502020204030204" pitchFamily="34" charset="0"/>
              </a:rPr>
              <a:t>At the end</a:t>
            </a:r>
          </a:p>
          <a:p>
            <a:r>
              <a:rPr lang="en-GB" sz="3600" b="1">
                <a:latin typeface="+mj-lt"/>
                <a:ea typeface="Calibri" panose="020F0502020204030204" pitchFamily="34" charset="0"/>
              </a:rPr>
              <a:t>Amen</a:t>
            </a:r>
          </a:p>
          <a:p>
            <a:endParaRPr lang="en-GB" sz="3600" b="1">
              <a:effectLst/>
              <a:latin typeface="+mj-lt"/>
              <a:ea typeface="Calibri" panose="020F0502020204030204" pitchFamily="34" charset="0"/>
            </a:endParaRPr>
          </a:p>
          <a:p>
            <a:endParaRPr lang="en-GB" b="1">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29</a:t>
            </a:fld>
            <a:endParaRPr lang="en-GB"/>
          </a:p>
        </p:txBody>
      </p:sp>
      <p:sp>
        <p:nvSpPr>
          <p:cNvPr id="2" name="TextBox 1">
            <a:extLst>
              <a:ext uri="{FF2B5EF4-FFF2-40B4-BE49-F238E27FC236}">
                <a16:creationId xmlns:a16="http://schemas.microsoft.com/office/drawing/2014/main" id="{2E1CAB5E-E770-63D7-0E2B-8865CFFE0171}"/>
              </a:ext>
            </a:extLst>
          </p:cNvPr>
          <p:cNvSpPr txBox="1"/>
          <p:nvPr/>
        </p:nvSpPr>
        <p:spPr>
          <a:xfrm>
            <a:off x="1752601" y="383291"/>
            <a:ext cx="8229600" cy="1600438"/>
          </a:xfrm>
          <a:prstGeom prst="rect">
            <a:avLst/>
          </a:prstGeom>
          <a:noFill/>
        </p:spPr>
        <p:txBody>
          <a:bodyPr wrap="square" rtlCol="0">
            <a:spAutoFit/>
          </a:bodyPr>
          <a:lstStyle/>
          <a:p>
            <a:pPr algn="ctr"/>
            <a:r>
              <a:rPr lang="en-GB" sz="4000">
                <a:latin typeface="Gill Sans MT"/>
              </a:rPr>
              <a:t>Prayers of the People</a:t>
            </a:r>
          </a:p>
          <a:p>
            <a:pPr algn="ctr"/>
            <a:r>
              <a:rPr lang="en-GB" sz="4000">
                <a:latin typeface="Gill Sans MT"/>
              </a:rPr>
              <a:t>Led by David Ryder</a:t>
            </a:r>
          </a:p>
          <a:p>
            <a:endParaRPr lang="en-US"/>
          </a:p>
        </p:txBody>
      </p:sp>
    </p:spTree>
    <p:extLst>
      <p:ext uri="{BB962C8B-B14F-4D97-AF65-F5344CB8AC3E}">
        <p14:creationId xmlns:p14="http://schemas.microsoft.com/office/powerpoint/2010/main" val="327840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124691" y="114332"/>
            <a:ext cx="11942618" cy="769441"/>
          </a:xfrm>
          <a:prstGeom prst="rect">
            <a:avLst/>
          </a:prstGeom>
          <a:noFill/>
        </p:spPr>
        <p:txBody>
          <a:bodyPr wrap="square" lIns="91440" tIns="45720" rIns="91440" bIns="45720" rtlCol="0" anchor="t">
            <a:spAutoFit/>
          </a:bodyPr>
          <a:lstStyle/>
          <a:p>
            <a:pPr algn="ctr"/>
            <a:r>
              <a:rPr lang="en-GB" sz="2000" i="1">
                <a:latin typeface="Gill Sans MT" panose="020B0502020104020203" pitchFamily="34" charset="77"/>
              </a:rPr>
              <a:t> </a:t>
            </a:r>
            <a:r>
              <a:rPr lang="en-GB" sz="4400">
                <a:latin typeface="Gill Sans MT" panose="020B0502020104020203" pitchFamily="34" charset="77"/>
              </a:rPr>
              <a:t>Gathering</a:t>
            </a:r>
          </a:p>
        </p:txBody>
      </p:sp>
      <p:sp>
        <p:nvSpPr>
          <p:cNvPr id="2" name="TextBox 1">
            <a:extLst>
              <a:ext uri="{FF2B5EF4-FFF2-40B4-BE49-F238E27FC236}">
                <a16:creationId xmlns:a16="http://schemas.microsoft.com/office/drawing/2014/main" id="{3EEB8748-6330-6D44-2A4D-D2E7BDA528F5}"/>
              </a:ext>
            </a:extLst>
          </p:cNvPr>
          <p:cNvSpPr txBox="1"/>
          <p:nvPr/>
        </p:nvSpPr>
        <p:spPr>
          <a:xfrm>
            <a:off x="124691" y="883773"/>
            <a:ext cx="11817697" cy="6740307"/>
          </a:xfrm>
          <a:prstGeom prst="rect">
            <a:avLst/>
          </a:prstGeom>
          <a:noFill/>
        </p:spPr>
        <p:txBody>
          <a:bodyPr wrap="square" rtlCol="0">
            <a:spAutoFit/>
          </a:bodyPr>
          <a:lstStyle/>
          <a:p>
            <a:r>
              <a:rPr lang="en-US" sz="3200"/>
              <a:t>Introit: </a:t>
            </a:r>
            <a:r>
              <a:rPr lang="en-US" sz="3200" b="1"/>
              <a:t>A Great and Mighty Wonder </a:t>
            </a:r>
            <a:r>
              <a:rPr lang="en-US" sz="3200"/>
              <a:t>by St Germanus </a:t>
            </a:r>
            <a:r>
              <a:rPr lang="en-US" sz="2800"/>
              <a:t>(634-734),</a:t>
            </a:r>
          </a:p>
          <a:p>
            <a:r>
              <a:rPr lang="en-GB" sz="2800"/>
              <a:t> trans JM Neale, (1818 - 1866) Music: harmonized by Praetorius (1571 - 1621)</a:t>
            </a:r>
          </a:p>
          <a:p>
            <a:r>
              <a:rPr lang="en-US" sz="2800" b="1"/>
              <a:t> </a:t>
            </a:r>
            <a:endParaRPr lang="en-GB" sz="3400"/>
          </a:p>
          <a:p>
            <a:r>
              <a:rPr lang="en-GB" sz="3400" i="1"/>
              <a:t>A great and mighty wonder, a full and holy cure! The Virgin bears the infant with virgin honour pure: Repeat the hymn again! To God on high be glory, and peace on earth shall reign.</a:t>
            </a:r>
          </a:p>
          <a:p>
            <a:endParaRPr lang="en-GB" sz="3400" i="1"/>
          </a:p>
          <a:p>
            <a:r>
              <a:rPr lang="en-GB" sz="3400" i="1"/>
              <a:t>The Word becomes incarnate, and yet remains on high; and cherubim sing anthems to shepherds from the sky: Repeat the hymn again! To God on high be glory, and peace on earth shall reign.</a:t>
            </a:r>
          </a:p>
          <a:p>
            <a:endParaRPr lang="en-GB" sz="3400" i="1"/>
          </a:p>
          <a:p>
            <a:endParaRPr lang="en-US" sz="3600"/>
          </a:p>
          <a:p>
            <a:endParaRPr lang="en-US"/>
          </a:p>
          <a:p>
            <a:endParaRPr lang="en-US"/>
          </a:p>
        </p:txBody>
      </p:sp>
    </p:spTree>
    <p:extLst>
      <p:ext uri="{BB962C8B-B14F-4D97-AF65-F5344CB8AC3E}">
        <p14:creationId xmlns:p14="http://schemas.microsoft.com/office/powerpoint/2010/main" val="3156280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64995" y="79129"/>
            <a:ext cx="11062010" cy="769441"/>
          </a:xfrm>
          <a:prstGeom prst="rect">
            <a:avLst/>
          </a:prstGeom>
          <a:noFill/>
        </p:spPr>
        <p:txBody>
          <a:bodyPr wrap="square" rtlCol="0">
            <a:spAutoFit/>
          </a:bodyPr>
          <a:lstStyle/>
          <a:p>
            <a:pPr algn="ctr"/>
            <a:r>
              <a:rPr lang="en-US" sz="4400">
                <a:latin typeface="Gill Sans MT" panose="020B0502020104020203" pitchFamily="34" charset="77"/>
              </a:rPr>
              <a:t>Greeting of Peace</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30</a:t>
            </a:fld>
            <a:endParaRPr lang="en-GB"/>
          </a:p>
        </p:txBody>
      </p:sp>
      <p:sp>
        <p:nvSpPr>
          <p:cNvPr id="2" name="Rectangle 1">
            <a:extLst>
              <a:ext uri="{FF2B5EF4-FFF2-40B4-BE49-F238E27FC236}">
                <a16:creationId xmlns:a16="http://schemas.microsoft.com/office/drawing/2014/main" id="{BB04556F-B398-E54D-877D-B06D9188BE81}"/>
              </a:ext>
            </a:extLst>
          </p:cNvPr>
          <p:cNvSpPr/>
          <p:nvPr/>
        </p:nvSpPr>
        <p:spPr>
          <a:xfrm>
            <a:off x="109330" y="848570"/>
            <a:ext cx="11973339" cy="3416320"/>
          </a:xfrm>
          <a:prstGeom prst="rect">
            <a:avLst/>
          </a:prstGeom>
        </p:spPr>
        <p:txBody>
          <a:bodyPr wrap="square">
            <a:spAutoFit/>
          </a:bodyPr>
          <a:lstStyle/>
          <a:p>
            <a:pPr marL="180340" hangingPunct="0"/>
            <a:r>
              <a:rPr lang="en-GB" sz="3600" kern="1400">
                <a:latin typeface="Gill Sans MT" panose="020B0502020104020203" pitchFamily="34" charset="77"/>
                <a:ea typeface="Times New Roman" panose="02020603050405020304" pitchFamily="18" charset="0"/>
                <a:cs typeface="Times New Roman" panose="02020603050405020304" pitchFamily="18" charset="0"/>
              </a:rPr>
              <a:t>In</a:t>
            </a:r>
            <a:r>
              <a:rPr lang="x-none" sz="3600" kern="1400">
                <a:latin typeface="Gill Sans MT" panose="020B0502020104020203" pitchFamily="34" charset="77"/>
                <a:ea typeface="Times New Roman" panose="02020603050405020304" pitchFamily="18" charset="0"/>
                <a:cs typeface="Times New Roman" panose="02020603050405020304" pitchFamily="18" charset="0"/>
              </a:rPr>
              <a:t> the tender mercy of our God, </a:t>
            </a:r>
            <a:endParaRPr lang="en-GB" sz="3600" kern="1400">
              <a:latin typeface="Gill Sans MT" panose="020B0502020104020203" pitchFamily="34" charset="77"/>
              <a:ea typeface="Times New Roman" panose="02020603050405020304" pitchFamily="18" charset="0"/>
              <a:cs typeface="Times New Roman" panose="02020603050405020304" pitchFamily="18" charset="0"/>
            </a:endParaRPr>
          </a:p>
          <a:p>
            <a:pPr marL="180340" hangingPunct="0"/>
            <a:r>
              <a:rPr lang="x-none" sz="3600" kern="1400">
                <a:latin typeface="Gill Sans MT" panose="020B0502020104020203" pitchFamily="34" charset="77"/>
                <a:ea typeface="Times New Roman" panose="02020603050405020304" pitchFamily="18" charset="0"/>
                <a:cs typeface="Times New Roman" panose="02020603050405020304" pitchFamily="18" charset="0"/>
              </a:rPr>
              <a:t>the dawn from on high will break upon us, </a:t>
            </a:r>
            <a:endParaRPr lang="en-GB" sz="3600" kern="1400">
              <a:latin typeface="Gill Sans MT" panose="020B0502020104020203" pitchFamily="34" charset="77"/>
              <a:ea typeface="Times New Roman" panose="02020603050405020304" pitchFamily="18" charset="0"/>
              <a:cs typeface="Times New Roman" panose="02020603050405020304" pitchFamily="18" charset="0"/>
            </a:endParaRPr>
          </a:p>
          <a:p>
            <a:pPr marL="180340" hangingPunct="0"/>
            <a:r>
              <a:rPr lang="x-none" sz="3600" kern="1400">
                <a:latin typeface="Gill Sans MT" panose="020B0502020104020203" pitchFamily="34" charset="77"/>
                <a:ea typeface="Times New Roman" panose="02020603050405020304" pitchFamily="18" charset="0"/>
                <a:cs typeface="Times New Roman" panose="02020603050405020304" pitchFamily="18" charset="0"/>
              </a:rPr>
              <a:t>to give light to those who sit in darkness </a:t>
            </a:r>
            <a:endParaRPr lang="en-GB" sz="3600" kern="1400">
              <a:latin typeface="Gill Sans MT" panose="020B0502020104020203" pitchFamily="34" charset="77"/>
              <a:ea typeface="Times New Roman" panose="02020603050405020304" pitchFamily="18" charset="0"/>
              <a:cs typeface="Times New Roman" panose="02020603050405020304" pitchFamily="18" charset="0"/>
            </a:endParaRPr>
          </a:p>
          <a:p>
            <a:pPr marL="180340" hangingPunct="0"/>
            <a:r>
              <a:rPr lang="x-none" sz="3600" kern="1400">
                <a:latin typeface="Gill Sans MT" panose="020B0502020104020203" pitchFamily="34" charset="77"/>
                <a:ea typeface="Times New Roman" panose="02020603050405020304" pitchFamily="18" charset="0"/>
                <a:cs typeface="Times New Roman" panose="02020603050405020304" pitchFamily="18" charset="0"/>
              </a:rPr>
              <a:t>and the shadow of death, </a:t>
            </a:r>
            <a:endParaRPr lang="en-GB" sz="3600" kern="1400">
              <a:latin typeface="Gill Sans MT" panose="020B0502020104020203" pitchFamily="34" charset="77"/>
              <a:ea typeface="Times New Roman" panose="02020603050405020304" pitchFamily="18" charset="0"/>
              <a:cs typeface="Times New Roman" panose="02020603050405020304" pitchFamily="18" charset="0"/>
            </a:endParaRPr>
          </a:p>
          <a:p>
            <a:pPr marL="180340" hangingPunct="0"/>
            <a:r>
              <a:rPr lang="x-none" sz="3600" kern="1400">
                <a:latin typeface="Gill Sans MT" panose="020B0502020104020203" pitchFamily="34" charset="77"/>
                <a:ea typeface="Times New Roman" panose="02020603050405020304" pitchFamily="18" charset="0"/>
                <a:cs typeface="Times New Roman" panose="02020603050405020304" pitchFamily="18" charset="0"/>
              </a:rPr>
              <a:t>and to guide our feet into the way of peace.</a:t>
            </a:r>
            <a:r>
              <a:rPr lang="en-GB" sz="3600" kern="1400">
                <a:latin typeface="Gill Sans MT" panose="020B0502020104020203" pitchFamily="34" charset="77"/>
                <a:ea typeface="Times New Roman" panose="02020603050405020304" pitchFamily="18" charset="0"/>
                <a:cs typeface="Times New Roman" panose="02020603050405020304" pitchFamily="18" charset="0"/>
              </a:rPr>
              <a:t>	</a:t>
            </a: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We meet in Christ’s name and share his peace. </a:t>
            </a:r>
            <a:r>
              <a:rPr lang="en-GB" sz="800">
                <a:latin typeface="Gill Sans MT" panose="020B0502020104020203" pitchFamily="34" charset="77"/>
                <a:ea typeface="Times New Roman" panose="02020603050405020304" pitchFamily="18" charset="0"/>
                <a:cs typeface="Arial" panose="020B0604020202020204" pitchFamily="34" charset="0"/>
              </a:rPr>
              <a:t> </a:t>
            </a:r>
            <a:endParaRPr lang="en-GB" sz="200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2EE454F0-A154-E334-23BF-BFE0A7840F43}"/>
              </a:ext>
            </a:extLst>
          </p:cNvPr>
          <p:cNvSpPr/>
          <p:nvPr/>
        </p:nvSpPr>
        <p:spPr>
          <a:xfrm>
            <a:off x="109330" y="4372611"/>
            <a:ext cx="11356998" cy="1323439"/>
          </a:xfrm>
          <a:prstGeom prst="rect">
            <a:avLst/>
          </a:prstGeom>
        </p:spPr>
        <p:txBody>
          <a:bodyPr wrap="square">
            <a:spAutoFit/>
          </a:bodyPr>
          <a:lstStyle/>
          <a:p>
            <a:pPr marL="180340" marR="12700"/>
            <a:r>
              <a:rPr lang="en-GB" sz="3600">
                <a:latin typeface="Gill Sans MT" panose="020B0502020104020203" pitchFamily="34" charset="77"/>
                <a:ea typeface="Times New Roman" panose="02020603050405020304" pitchFamily="18" charset="0"/>
                <a:cs typeface="Times New Roman" panose="02020603050405020304" pitchFamily="18" charset="0"/>
              </a:rPr>
              <a:t>The peace of the Lord be always with you.</a:t>
            </a:r>
          </a:p>
          <a:p>
            <a:pPr marL="180340" marR="12700"/>
            <a:r>
              <a:rPr lang="en-GB" sz="3600" b="1">
                <a:latin typeface="Gill Sans MT" panose="020B0502020104020203" pitchFamily="34" charset="77"/>
                <a:ea typeface="Times New Roman" panose="02020603050405020304" pitchFamily="18" charset="0"/>
                <a:cs typeface="Times New Roman" panose="02020603050405020304" pitchFamily="18" charset="0"/>
              </a:rPr>
              <a:t>And also with you.</a:t>
            </a:r>
            <a:endParaRPr lang="en-GB" sz="3600">
              <a:latin typeface="Gill Sans MT" panose="020B0502020104020203" pitchFamily="34" charset="77"/>
              <a:ea typeface="Times New Roman" panose="02020603050405020304" pitchFamily="18" charset="0"/>
              <a:cs typeface="Times New Roman" panose="02020603050405020304" pitchFamily="18" charset="0"/>
            </a:endParaRPr>
          </a:p>
          <a:p>
            <a:r>
              <a:rPr lang="en-GB" sz="800">
                <a:latin typeface="Gill Sans MT" panose="020B0502020104020203" pitchFamily="34" charset="77"/>
                <a:ea typeface="Times New Roman" panose="02020603050405020304" pitchFamily="18" charset="0"/>
                <a:cs typeface="Arial" panose="020B0604020202020204" pitchFamily="34" charset="0"/>
              </a:rPr>
              <a:t> </a:t>
            </a:r>
            <a:endParaRPr lang="en-GB" sz="200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098D0B4A-95C9-6B07-66DE-3C3C0232A74A}"/>
              </a:ext>
            </a:extLst>
          </p:cNvPr>
          <p:cNvSpPr/>
          <p:nvPr/>
        </p:nvSpPr>
        <p:spPr>
          <a:xfrm>
            <a:off x="109330" y="5945839"/>
            <a:ext cx="9843052" cy="646331"/>
          </a:xfrm>
          <a:prstGeom prst="rect">
            <a:avLst/>
          </a:prstGeom>
        </p:spPr>
        <p:txBody>
          <a:bodyPr wrap="square">
            <a:spAutoFit/>
          </a:bodyPr>
          <a:lstStyle/>
          <a:p>
            <a:pPr marL="180340" marR="107950">
              <a:spcAft>
                <a:spcPts val="0"/>
              </a:spcAft>
            </a:pPr>
            <a:r>
              <a:rPr lang="en-GB" sz="3600" i="1">
                <a:latin typeface="Gill Sans MT" panose="020B0502020104020203" pitchFamily="34" charset="77"/>
                <a:ea typeface="Times New Roman" panose="02020603050405020304" pitchFamily="18" charset="0"/>
                <a:cs typeface="Arial" panose="020B0604020202020204" pitchFamily="34" charset="0"/>
              </a:rPr>
              <a:t>We share a sign of Christ’s peace.</a:t>
            </a:r>
          </a:p>
        </p:txBody>
      </p:sp>
    </p:spTree>
    <p:extLst>
      <p:ext uri="{BB962C8B-B14F-4D97-AF65-F5344CB8AC3E}">
        <p14:creationId xmlns:p14="http://schemas.microsoft.com/office/powerpoint/2010/main" val="331762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336395" y="69740"/>
            <a:ext cx="11062010" cy="769441"/>
          </a:xfrm>
          <a:prstGeom prst="rect">
            <a:avLst/>
          </a:prstGeom>
          <a:noFill/>
        </p:spPr>
        <p:txBody>
          <a:bodyPr wrap="square" rtlCol="0" anchor="t">
            <a:spAutoFit/>
          </a:bodyPr>
          <a:lstStyle/>
          <a:p>
            <a:pPr algn="ctr"/>
            <a:r>
              <a:rPr lang="en-US" sz="4400">
                <a:latin typeface="Gill Sans MT"/>
              </a:rPr>
              <a:t>Offertory Hymn</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31</a:t>
            </a:fld>
            <a:endParaRPr lang="en-GB"/>
          </a:p>
        </p:txBody>
      </p:sp>
      <p:sp>
        <p:nvSpPr>
          <p:cNvPr id="3" name="Rectangle 2">
            <a:extLst>
              <a:ext uri="{FF2B5EF4-FFF2-40B4-BE49-F238E27FC236}">
                <a16:creationId xmlns:a16="http://schemas.microsoft.com/office/drawing/2014/main" id="{1E6E9454-2F29-7C4D-BCEF-05E44E9E247B}"/>
              </a:ext>
            </a:extLst>
          </p:cNvPr>
          <p:cNvSpPr/>
          <p:nvPr/>
        </p:nvSpPr>
        <p:spPr>
          <a:xfrm>
            <a:off x="564995" y="1232881"/>
            <a:ext cx="11062010" cy="369332"/>
          </a:xfrm>
          <a:prstGeom prst="rect">
            <a:avLst/>
          </a:prstGeom>
        </p:spPr>
        <p:txBody>
          <a:bodyPr wrap="square">
            <a:spAutoFit/>
          </a:bodyPr>
          <a:lstStyle/>
          <a:p>
            <a:pPr fontAlgn="base"/>
            <a:endParaRPr lang="en-US">
              <a:solidFill>
                <a:srgbClr val="FF0000"/>
              </a:solidFill>
              <a:latin typeface="Gill Sans MT" panose="020B0502020104020203" pitchFamily="34" charset="77"/>
            </a:endParaRPr>
          </a:p>
        </p:txBody>
      </p:sp>
      <p:sp>
        <p:nvSpPr>
          <p:cNvPr id="5" name="Rectangle 4">
            <a:extLst>
              <a:ext uri="{FF2B5EF4-FFF2-40B4-BE49-F238E27FC236}">
                <a16:creationId xmlns:a16="http://schemas.microsoft.com/office/drawing/2014/main" id="{182EEC7B-CCFB-9C43-97EB-31D946AAF255}"/>
              </a:ext>
            </a:extLst>
          </p:cNvPr>
          <p:cNvSpPr/>
          <p:nvPr/>
        </p:nvSpPr>
        <p:spPr>
          <a:xfrm>
            <a:off x="564995" y="2002322"/>
            <a:ext cx="8579005" cy="646331"/>
          </a:xfrm>
          <a:prstGeom prst="rect">
            <a:avLst/>
          </a:prstGeom>
        </p:spPr>
        <p:txBody>
          <a:bodyPr wrap="square">
            <a:spAutoFit/>
          </a:bodyPr>
          <a:lstStyle/>
          <a:p>
            <a:pPr fontAlgn="base"/>
            <a:endParaRPr lang="en-US" sz="3600">
              <a:solidFill>
                <a:srgbClr val="FF0000"/>
              </a:solidFill>
              <a:latin typeface="Gill Sans MT" panose="020B0502020104020203" pitchFamily="34" charset="77"/>
            </a:endParaRPr>
          </a:p>
        </p:txBody>
      </p:sp>
      <p:sp>
        <p:nvSpPr>
          <p:cNvPr id="2" name="TextBox 1">
            <a:extLst>
              <a:ext uri="{FF2B5EF4-FFF2-40B4-BE49-F238E27FC236}">
                <a16:creationId xmlns:a16="http://schemas.microsoft.com/office/drawing/2014/main" id="{7F487E07-4B05-4509-A298-62F06E203B9A}"/>
              </a:ext>
            </a:extLst>
          </p:cNvPr>
          <p:cNvSpPr txBox="1"/>
          <p:nvPr/>
        </p:nvSpPr>
        <p:spPr>
          <a:xfrm>
            <a:off x="564995" y="955964"/>
            <a:ext cx="11179701" cy="5632311"/>
          </a:xfrm>
          <a:prstGeom prst="rect">
            <a:avLst/>
          </a:prstGeom>
          <a:noFill/>
        </p:spPr>
        <p:txBody>
          <a:bodyPr wrap="square" rtlCol="0">
            <a:spAutoFit/>
          </a:bodyPr>
          <a:lstStyle/>
          <a:p>
            <a:r>
              <a:rPr lang="en-GB" sz="3600"/>
              <a:t>Hail to the Lord's Anointed,</a:t>
            </a:r>
          </a:p>
          <a:p>
            <a:r>
              <a:rPr lang="en-GB" sz="3600"/>
              <a:t>Great David's greater Son!</a:t>
            </a:r>
          </a:p>
          <a:p>
            <a:r>
              <a:rPr lang="en-GB" sz="3600"/>
              <a:t>Hail, in the time appointed,</a:t>
            </a:r>
          </a:p>
          <a:p>
            <a:r>
              <a:rPr lang="en-GB" sz="3600"/>
              <a:t>His reign on earth begun!</a:t>
            </a:r>
          </a:p>
          <a:p>
            <a:r>
              <a:rPr lang="en-GB" sz="3600"/>
              <a:t>He comes to break oppression,</a:t>
            </a:r>
          </a:p>
          <a:p>
            <a:r>
              <a:rPr lang="en-GB" sz="3600"/>
              <a:t>To set the captive free,</a:t>
            </a:r>
          </a:p>
          <a:p>
            <a:r>
              <a:rPr lang="en-GB" sz="3600"/>
              <a:t>To take away transgression,</a:t>
            </a:r>
          </a:p>
          <a:p>
            <a:r>
              <a:rPr lang="en-GB" sz="3600"/>
              <a:t>And rule in equity.</a:t>
            </a:r>
          </a:p>
          <a:p>
            <a:endParaRPr lang="en-GB" sz="3600"/>
          </a:p>
          <a:p>
            <a:endParaRPr lang="en-GB" sz="3600"/>
          </a:p>
        </p:txBody>
      </p:sp>
    </p:spTree>
    <p:extLst>
      <p:ext uri="{BB962C8B-B14F-4D97-AF65-F5344CB8AC3E}">
        <p14:creationId xmlns:p14="http://schemas.microsoft.com/office/powerpoint/2010/main" val="142759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28DF-FAD5-0E92-3C2F-1B238D18EA9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0C2E292-0CFA-05FE-DCB5-1BB1A90D21E9}"/>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32</a:t>
            </a:fld>
            <a:endParaRPr lang="en-GB"/>
          </a:p>
        </p:txBody>
      </p:sp>
      <p:sp>
        <p:nvSpPr>
          <p:cNvPr id="3" name="Rectangle 2">
            <a:extLst>
              <a:ext uri="{FF2B5EF4-FFF2-40B4-BE49-F238E27FC236}">
                <a16:creationId xmlns:a16="http://schemas.microsoft.com/office/drawing/2014/main" id="{A3954ED0-354B-FDEF-719F-5C863008A047}"/>
              </a:ext>
            </a:extLst>
          </p:cNvPr>
          <p:cNvSpPr/>
          <p:nvPr/>
        </p:nvSpPr>
        <p:spPr>
          <a:xfrm>
            <a:off x="564995" y="1232881"/>
            <a:ext cx="11062010" cy="369332"/>
          </a:xfrm>
          <a:prstGeom prst="rect">
            <a:avLst/>
          </a:prstGeom>
        </p:spPr>
        <p:txBody>
          <a:bodyPr wrap="square">
            <a:spAutoFit/>
          </a:bodyPr>
          <a:lstStyle/>
          <a:p>
            <a:pPr fontAlgn="base"/>
            <a:endParaRPr lang="en-US">
              <a:solidFill>
                <a:srgbClr val="FF0000"/>
              </a:solidFill>
              <a:latin typeface="Gill Sans MT" panose="020B0502020104020203" pitchFamily="34" charset="77"/>
            </a:endParaRPr>
          </a:p>
        </p:txBody>
      </p:sp>
      <p:sp>
        <p:nvSpPr>
          <p:cNvPr id="5" name="Rectangle 4">
            <a:extLst>
              <a:ext uri="{FF2B5EF4-FFF2-40B4-BE49-F238E27FC236}">
                <a16:creationId xmlns:a16="http://schemas.microsoft.com/office/drawing/2014/main" id="{52FA4385-1ED5-4AA2-545B-5BD0FB6B5B1B}"/>
              </a:ext>
            </a:extLst>
          </p:cNvPr>
          <p:cNvSpPr/>
          <p:nvPr/>
        </p:nvSpPr>
        <p:spPr>
          <a:xfrm>
            <a:off x="564995" y="2002322"/>
            <a:ext cx="8579005" cy="646331"/>
          </a:xfrm>
          <a:prstGeom prst="rect">
            <a:avLst/>
          </a:prstGeom>
        </p:spPr>
        <p:txBody>
          <a:bodyPr wrap="square">
            <a:spAutoFit/>
          </a:bodyPr>
          <a:lstStyle/>
          <a:p>
            <a:pPr fontAlgn="base"/>
            <a:endParaRPr lang="en-US" sz="3600">
              <a:solidFill>
                <a:srgbClr val="FF0000"/>
              </a:solidFill>
              <a:latin typeface="Gill Sans MT" panose="020B0502020104020203" pitchFamily="34" charset="77"/>
            </a:endParaRPr>
          </a:p>
        </p:txBody>
      </p:sp>
      <p:sp>
        <p:nvSpPr>
          <p:cNvPr id="2" name="TextBox 1">
            <a:extLst>
              <a:ext uri="{FF2B5EF4-FFF2-40B4-BE49-F238E27FC236}">
                <a16:creationId xmlns:a16="http://schemas.microsoft.com/office/drawing/2014/main" id="{097A0C2F-E55C-F4B5-3A57-6B9F791E43D5}"/>
              </a:ext>
            </a:extLst>
          </p:cNvPr>
          <p:cNvSpPr txBox="1"/>
          <p:nvPr/>
        </p:nvSpPr>
        <p:spPr>
          <a:xfrm>
            <a:off x="564995" y="955964"/>
            <a:ext cx="11179701" cy="6186309"/>
          </a:xfrm>
          <a:prstGeom prst="rect">
            <a:avLst/>
          </a:prstGeom>
          <a:noFill/>
        </p:spPr>
        <p:txBody>
          <a:bodyPr wrap="square" rtlCol="0">
            <a:spAutoFit/>
          </a:bodyPr>
          <a:lstStyle/>
          <a:p>
            <a:r>
              <a:rPr lang="en-GB" sz="3600"/>
              <a:t>He comes with succour speedy</a:t>
            </a:r>
          </a:p>
          <a:p>
            <a:r>
              <a:rPr lang="en-GB" sz="3600"/>
              <a:t>To those who suffer wrong;</a:t>
            </a:r>
          </a:p>
          <a:p>
            <a:r>
              <a:rPr lang="en-GB" sz="3600"/>
              <a:t>To help the poor and needy,</a:t>
            </a:r>
          </a:p>
          <a:p>
            <a:r>
              <a:rPr lang="en-GB" sz="3600"/>
              <a:t>And bid the weak be strong;</a:t>
            </a:r>
          </a:p>
          <a:p>
            <a:r>
              <a:rPr lang="en-GB" sz="3600"/>
              <a:t>To give them songs for sighing,</a:t>
            </a:r>
          </a:p>
          <a:p>
            <a:r>
              <a:rPr lang="en-GB" sz="3600"/>
              <a:t>Their darkness turn to light,</a:t>
            </a:r>
          </a:p>
          <a:p>
            <a:r>
              <a:rPr lang="en-GB" sz="3600"/>
              <a:t>Whose souls, condemned and dying,</a:t>
            </a:r>
          </a:p>
          <a:p>
            <a:r>
              <a:rPr lang="en-GB" sz="3600"/>
              <a:t>Were precious in his sight.</a:t>
            </a:r>
          </a:p>
          <a:p>
            <a:endParaRPr lang="en-GB" sz="3600"/>
          </a:p>
          <a:p>
            <a:endParaRPr lang="en-GB" sz="3600"/>
          </a:p>
          <a:p>
            <a:endParaRPr lang="en-GB" sz="3600"/>
          </a:p>
        </p:txBody>
      </p:sp>
    </p:spTree>
    <p:extLst>
      <p:ext uri="{BB962C8B-B14F-4D97-AF65-F5344CB8AC3E}">
        <p14:creationId xmlns:p14="http://schemas.microsoft.com/office/powerpoint/2010/main" val="11464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670C5-6ECE-7A65-5BF6-3C56A1DF3623}"/>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A15FEA0-73A6-4866-FDBB-79501B2108C9}"/>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33</a:t>
            </a:fld>
            <a:endParaRPr lang="en-GB"/>
          </a:p>
        </p:txBody>
      </p:sp>
      <p:sp>
        <p:nvSpPr>
          <p:cNvPr id="3" name="Rectangle 2">
            <a:extLst>
              <a:ext uri="{FF2B5EF4-FFF2-40B4-BE49-F238E27FC236}">
                <a16:creationId xmlns:a16="http://schemas.microsoft.com/office/drawing/2014/main" id="{294F1E8F-26EC-715E-D36B-D39C3EF42FF1}"/>
              </a:ext>
            </a:extLst>
          </p:cNvPr>
          <p:cNvSpPr/>
          <p:nvPr/>
        </p:nvSpPr>
        <p:spPr>
          <a:xfrm>
            <a:off x="564995" y="1232881"/>
            <a:ext cx="11062010" cy="369332"/>
          </a:xfrm>
          <a:prstGeom prst="rect">
            <a:avLst/>
          </a:prstGeom>
        </p:spPr>
        <p:txBody>
          <a:bodyPr wrap="square">
            <a:spAutoFit/>
          </a:bodyPr>
          <a:lstStyle/>
          <a:p>
            <a:pPr fontAlgn="base"/>
            <a:endParaRPr lang="en-US">
              <a:solidFill>
                <a:srgbClr val="FF0000"/>
              </a:solidFill>
              <a:latin typeface="Gill Sans MT" panose="020B0502020104020203" pitchFamily="34" charset="77"/>
            </a:endParaRPr>
          </a:p>
        </p:txBody>
      </p:sp>
      <p:sp>
        <p:nvSpPr>
          <p:cNvPr id="5" name="Rectangle 4">
            <a:extLst>
              <a:ext uri="{FF2B5EF4-FFF2-40B4-BE49-F238E27FC236}">
                <a16:creationId xmlns:a16="http://schemas.microsoft.com/office/drawing/2014/main" id="{69794F84-C91A-2053-CE01-AEC67EC4979B}"/>
              </a:ext>
            </a:extLst>
          </p:cNvPr>
          <p:cNvSpPr/>
          <p:nvPr/>
        </p:nvSpPr>
        <p:spPr>
          <a:xfrm>
            <a:off x="564995" y="2002322"/>
            <a:ext cx="8579005" cy="646331"/>
          </a:xfrm>
          <a:prstGeom prst="rect">
            <a:avLst/>
          </a:prstGeom>
        </p:spPr>
        <p:txBody>
          <a:bodyPr wrap="square">
            <a:spAutoFit/>
          </a:bodyPr>
          <a:lstStyle/>
          <a:p>
            <a:pPr fontAlgn="base"/>
            <a:endParaRPr lang="en-US" sz="3600">
              <a:solidFill>
                <a:srgbClr val="FF0000"/>
              </a:solidFill>
              <a:latin typeface="Gill Sans MT" panose="020B0502020104020203" pitchFamily="34" charset="77"/>
            </a:endParaRPr>
          </a:p>
        </p:txBody>
      </p:sp>
      <p:sp>
        <p:nvSpPr>
          <p:cNvPr id="2" name="TextBox 1">
            <a:extLst>
              <a:ext uri="{FF2B5EF4-FFF2-40B4-BE49-F238E27FC236}">
                <a16:creationId xmlns:a16="http://schemas.microsoft.com/office/drawing/2014/main" id="{258B55AD-5B5B-45C4-AE5E-9FFBEEE24EB5}"/>
              </a:ext>
            </a:extLst>
          </p:cNvPr>
          <p:cNvSpPr txBox="1"/>
          <p:nvPr/>
        </p:nvSpPr>
        <p:spPr>
          <a:xfrm>
            <a:off x="564995" y="955964"/>
            <a:ext cx="11179701" cy="6740307"/>
          </a:xfrm>
          <a:prstGeom prst="rect">
            <a:avLst/>
          </a:prstGeom>
          <a:noFill/>
        </p:spPr>
        <p:txBody>
          <a:bodyPr wrap="square" rtlCol="0">
            <a:spAutoFit/>
          </a:bodyPr>
          <a:lstStyle/>
          <a:p>
            <a:r>
              <a:rPr lang="en-GB" sz="3600"/>
              <a:t>He shall come down like showers</a:t>
            </a:r>
          </a:p>
          <a:p>
            <a:r>
              <a:rPr lang="en-GB" sz="3600"/>
              <a:t>Upon the fruitful earth;</a:t>
            </a:r>
          </a:p>
          <a:p>
            <a:r>
              <a:rPr lang="en-GB" sz="3600"/>
              <a:t>And love, joy, hope, like flowers,</a:t>
            </a:r>
          </a:p>
          <a:p>
            <a:r>
              <a:rPr lang="en-GB" sz="3600"/>
              <a:t>Spring in his path to birth;</a:t>
            </a:r>
          </a:p>
          <a:p>
            <a:r>
              <a:rPr lang="en-GB" sz="3600"/>
              <a:t>Before him, on the mountains,</a:t>
            </a:r>
          </a:p>
          <a:p>
            <a:r>
              <a:rPr lang="en-GB" sz="3600"/>
              <a:t>Shall peace the herald go;</a:t>
            </a:r>
          </a:p>
          <a:p>
            <a:r>
              <a:rPr lang="en-GB" sz="3600"/>
              <a:t>And righteousness, in fountains,</a:t>
            </a:r>
          </a:p>
          <a:p>
            <a:r>
              <a:rPr lang="en-GB" sz="3600"/>
              <a:t>From hill to valley flow.</a:t>
            </a:r>
          </a:p>
          <a:p>
            <a:endParaRPr lang="en-GB" sz="3600"/>
          </a:p>
          <a:p>
            <a:endParaRPr lang="en-GB" sz="3600"/>
          </a:p>
          <a:p>
            <a:endParaRPr lang="en-GB" sz="3600"/>
          </a:p>
          <a:p>
            <a:endParaRPr lang="en-GB" sz="3600"/>
          </a:p>
        </p:txBody>
      </p:sp>
    </p:spTree>
    <p:extLst>
      <p:ext uri="{BB962C8B-B14F-4D97-AF65-F5344CB8AC3E}">
        <p14:creationId xmlns:p14="http://schemas.microsoft.com/office/powerpoint/2010/main" val="279829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0D2B-00F8-F3CD-9AB5-1A51D7F2FF00}"/>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CA6B04-3F7F-CE46-686D-B2E537BB086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34</a:t>
            </a:fld>
            <a:endParaRPr lang="en-GB"/>
          </a:p>
        </p:txBody>
      </p:sp>
      <p:sp>
        <p:nvSpPr>
          <p:cNvPr id="3" name="Rectangle 2">
            <a:extLst>
              <a:ext uri="{FF2B5EF4-FFF2-40B4-BE49-F238E27FC236}">
                <a16:creationId xmlns:a16="http://schemas.microsoft.com/office/drawing/2014/main" id="{448AE1F3-FF38-A2A2-2EB8-A4E654CDAB3D}"/>
              </a:ext>
            </a:extLst>
          </p:cNvPr>
          <p:cNvSpPr/>
          <p:nvPr/>
        </p:nvSpPr>
        <p:spPr>
          <a:xfrm>
            <a:off x="564995" y="1232881"/>
            <a:ext cx="11062010" cy="369332"/>
          </a:xfrm>
          <a:prstGeom prst="rect">
            <a:avLst/>
          </a:prstGeom>
        </p:spPr>
        <p:txBody>
          <a:bodyPr wrap="square">
            <a:spAutoFit/>
          </a:bodyPr>
          <a:lstStyle/>
          <a:p>
            <a:pPr fontAlgn="base"/>
            <a:endParaRPr lang="en-US">
              <a:solidFill>
                <a:srgbClr val="FF0000"/>
              </a:solidFill>
              <a:latin typeface="Gill Sans MT" panose="020B0502020104020203" pitchFamily="34" charset="77"/>
            </a:endParaRPr>
          </a:p>
        </p:txBody>
      </p:sp>
      <p:sp>
        <p:nvSpPr>
          <p:cNvPr id="5" name="Rectangle 4">
            <a:extLst>
              <a:ext uri="{FF2B5EF4-FFF2-40B4-BE49-F238E27FC236}">
                <a16:creationId xmlns:a16="http://schemas.microsoft.com/office/drawing/2014/main" id="{6EC96B2C-20E4-B998-8F11-B219C7F5C05F}"/>
              </a:ext>
            </a:extLst>
          </p:cNvPr>
          <p:cNvSpPr/>
          <p:nvPr/>
        </p:nvSpPr>
        <p:spPr>
          <a:xfrm>
            <a:off x="564995" y="2002322"/>
            <a:ext cx="8579005" cy="646331"/>
          </a:xfrm>
          <a:prstGeom prst="rect">
            <a:avLst/>
          </a:prstGeom>
        </p:spPr>
        <p:txBody>
          <a:bodyPr wrap="square">
            <a:spAutoFit/>
          </a:bodyPr>
          <a:lstStyle/>
          <a:p>
            <a:pPr fontAlgn="base"/>
            <a:endParaRPr lang="en-US" sz="3600">
              <a:solidFill>
                <a:srgbClr val="FF0000"/>
              </a:solidFill>
              <a:latin typeface="Gill Sans MT" panose="020B0502020104020203" pitchFamily="34" charset="77"/>
            </a:endParaRPr>
          </a:p>
        </p:txBody>
      </p:sp>
      <p:sp>
        <p:nvSpPr>
          <p:cNvPr id="2" name="TextBox 1">
            <a:extLst>
              <a:ext uri="{FF2B5EF4-FFF2-40B4-BE49-F238E27FC236}">
                <a16:creationId xmlns:a16="http://schemas.microsoft.com/office/drawing/2014/main" id="{523DC4E1-5ED4-57FD-DFE5-559F7AA08501}"/>
              </a:ext>
            </a:extLst>
          </p:cNvPr>
          <p:cNvSpPr txBox="1"/>
          <p:nvPr/>
        </p:nvSpPr>
        <p:spPr>
          <a:xfrm>
            <a:off x="564995" y="955964"/>
            <a:ext cx="11179701" cy="7294305"/>
          </a:xfrm>
          <a:prstGeom prst="rect">
            <a:avLst/>
          </a:prstGeom>
          <a:noFill/>
        </p:spPr>
        <p:txBody>
          <a:bodyPr wrap="square" rtlCol="0">
            <a:spAutoFit/>
          </a:bodyPr>
          <a:lstStyle/>
          <a:p>
            <a:r>
              <a:rPr lang="en-GB" sz="3600"/>
              <a:t>Kings shall fall down before him,</a:t>
            </a:r>
          </a:p>
          <a:p>
            <a:r>
              <a:rPr lang="en-GB" sz="3600"/>
              <a:t>And gold and incense bring;</a:t>
            </a:r>
          </a:p>
          <a:p>
            <a:r>
              <a:rPr lang="en-GB" sz="3600"/>
              <a:t>All nations shall adore him,</a:t>
            </a:r>
          </a:p>
          <a:p>
            <a:r>
              <a:rPr lang="en-GB" sz="3600"/>
              <a:t>His praise all people sing;</a:t>
            </a:r>
          </a:p>
          <a:p>
            <a:r>
              <a:rPr lang="en-GB" sz="3600"/>
              <a:t>To him shall prayer unceasing</a:t>
            </a:r>
          </a:p>
          <a:p>
            <a:r>
              <a:rPr lang="en-GB" sz="3600"/>
              <a:t>And daily vows ascend;</a:t>
            </a:r>
          </a:p>
          <a:p>
            <a:r>
              <a:rPr lang="en-GB" sz="3600"/>
              <a:t>His kingdom still increasing,</a:t>
            </a:r>
          </a:p>
          <a:p>
            <a:r>
              <a:rPr lang="en-GB" sz="3600"/>
              <a:t>A kingdom without end.</a:t>
            </a:r>
          </a:p>
          <a:p>
            <a:endParaRPr lang="en-GB" sz="3600"/>
          </a:p>
          <a:p>
            <a:endParaRPr lang="en-GB" sz="3600"/>
          </a:p>
          <a:p>
            <a:endParaRPr lang="en-GB" sz="3600"/>
          </a:p>
          <a:p>
            <a:endParaRPr lang="en-GB" sz="3600"/>
          </a:p>
          <a:p>
            <a:endParaRPr lang="en-GB" sz="3600"/>
          </a:p>
        </p:txBody>
      </p:sp>
    </p:spTree>
    <p:extLst>
      <p:ext uri="{BB962C8B-B14F-4D97-AF65-F5344CB8AC3E}">
        <p14:creationId xmlns:p14="http://schemas.microsoft.com/office/powerpoint/2010/main" val="909935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27B2-80D7-4FAA-54CE-2B149A0BFCA9}"/>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849F013-1B00-3377-A61F-887E9950B27D}"/>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35</a:t>
            </a:fld>
            <a:endParaRPr lang="en-GB"/>
          </a:p>
        </p:txBody>
      </p:sp>
      <p:sp>
        <p:nvSpPr>
          <p:cNvPr id="3" name="Rectangle 2">
            <a:extLst>
              <a:ext uri="{FF2B5EF4-FFF2-40B4-BE49-F238E27FC236}">
                <a16:creationId xmlns:a16="http://schemas.microsoft.com/office/drawing/2014/main" id="{F8EE940F-7CDE-A2FA-EF99-B836230CDA61}"/>
              </a:ext>
            </a:extLst>
          </p:cNvPr>
          <p:cNvSpPr/>
          <p:nvPr/>
        </p:nvSpPr>
        <p:spPr>
          <a:xfrm>
            <a:off x="564995" y="1232881"/>
            <a:ext cx="11062010" cy="369332"/>
          </a:xfrm>
          <a:prstGeom prst="rect">
            <a:avLst/>
          </a:prstGeom>
        </p:spPr>
        <p:txBody>
          <a:bodyPr wrap="square">
            <a:spAutoFit/>
          </a:bodyPr>
          <a:lstStyle/>
          <a:p>
            <a:pPr fontAlgn="base"/>
            <a:endParaRPr lang="en-US">
              <a:solidFill>
                <a:srgbClr val="FF0000"/>
              </a:solidFill>
              <a:latin typeface="Gill Sans MT" panose="020B0502020104020203" pitchFamily="34" charset="77"/>
            </a:endParaRPr>
          </a:p>
        </p:txBody>
      </p:sp>
      <p:sp>
        <p:nvSpPr>
          <p:cNvPr id="5" name="Rectangle 4">
            <a:extLst>
              <a:ext uri="{FF2B5EF4-FFF2-40B4-BE49-F238E27FC236}">
                <a16:creationId xmlns:a16="http://schemas.microsoft.com/office/drawing/2014/main" id="{E33BF25E-D31C-9B0E-396E-9FB86D43E91E}"/>
              </a:ext>
            </a:extLst>
          </p:cNvPr>
          <p:cNvSpPr/>
          <p:nvPr/>
        </p:nvSpPr>
        <p:spPr>
          <a:xfrm>
            <a:off x="564995" y="2002322"/>
            <a:ext cx="8579005" cy="646331"/>
          </a:xfrm>
          <a:prstGeom prst="rect">
            <a:avLst/>
          </a:prstGeom>
        </p:spPr>
        <p:txBody>
          <a:bodyPr wrap="square">
            <a:spAutoFit/>
          </a:bodyPr>
          <a:lstStyle/>
          <a:p>
            <a:pPr fontAlgn="base"/>
            <a:endParaRPr lang="en-US" sz="3600">
              <a:solidFill>
                <a:srgbClr val="FF0000"/>
              </a:solidFill>
              <a:latin typeface="Gill Sans MT" panose="020B0502020104020203" pitchFamily="34" charset="77"/>
            </a:endParaRPr>
          </a:p>
        </p:txBody>
      </p:sp>
      <p:sp>
        <p:nvSpPr>
          <p:cNvPr id="2" name="TextBox 1">
            <a:extLst>
              <a:ext uri="{FF2B5EF4-FFF2-40B4-BE49-F238E27FC236}">
                <a16:creationId xmlns:a16="http://schemas.microsoft.com/office/drawing/2014/main" id="{DCD6A0D9-7396-5552-32C0-9BF926640AC0}"/>
              </a:ext>
            </a:extLst>
          </p:cNvPr>
          <p:cNvSpPr txBox="1"/>
          <p:nvPr/>
        </p:nvSpPr>
        <p:spPr>
          <a:xfrm>
            <a:off x="564995" y="955964"/>
            <a:ext cx="11179701" cy="9510296"/>
          </a:xfrm>
          <a:prstGeom prst="rect">
            <a:avLst/>
          </a:prstGeom>
          <a:noFill/>
        </p:spPr>
        <p:txBody>
          <a:bodyPr wrap="square" rtlCol="0">
            <a:spAutoFit/>
          </a:bodyPr>
          <a:lstStyle/>
          <a:p>
            <a:r>
              <a:rPr lang="en-GB" sz="3600"/>
              <a:t>O'er every foe victorious,</a:t>
            </a:r>
          </a:p>
          <a:p>
            <a:r>
              <a:rPr lang="en-GB" sz="3600"/>
              <a:t>He on his throne shall rest;</a:t>
            </a:r>
          </a:p>
          <a:p>
            <a:r>
              <a:rPr lang="en-GB" sz="3600"/>
              <a:t>From age to age more glorious,</a:t>
            </a:r>
          </a:p>
          <a:p>
            <a:r>
              <a:rPr lang="en-GB" sz="3600"/>
              <a:t>All-blessing and all-blest.</a:t>
            </a:r>
          </a:p>
          <a:p>
            <a:r>
              <a:rPr lang="en-GB" sz="3600"/>
              <a:t>The tide of time shall never</a:t>
            </a:r>
          </a:p>
          <a:p>
            <a:r>
              <a:rPr lang="en-GB" sz="3600"/>
              <a:t>His covenant remove;</a:t>
            </a:r>
          </a:p>
          <a:p>
            <a:r>
              <a:rPr lang="en-GB" sz="3600"/>
              <a:t>His name shall stand for ever,</a:t>
            </a:r>
          </a:p>
          <a:p>
            <a:r>
              <a:rPr lang="en-GB" sz="3600"/>
              <a:t>that name to us is Love.</a:t>
            </a:r>
          </a:p>
          <a:p>
            <a:pPr algn="r"/>
            <a:r>
              <a:rPr lang="en-GB" sz="2700" i="1"/>
              <a:t>Text: James Montgomery (1771 - 1854), </a:t>
            </a:r>
          </a:p>
          <a:p>
            <a:pPr algn="r"/>
            <a:r>
              <a:rPr lang="en-GB" sz="2700" i="1"/>
              <a:t>Music: Melody by Johann Crüger, harmonised by William Henry Monk (1823 -1889)</a:t>
            </a:r>
            <a:endParaRPr lang="en-GB" sz="2700"/>
          </a:p>
          <a:p>
            <a:pPr algn="r"/>
            <a:r>
              <a:rPr lang="en-GB" sz="2700" i="1"/>
              <a:t>Tune: Crüger</a:t>
            </a:r>
            <a:endParaRPr lang="en-GB" sz="2700"/>
          </a:p>
          <a:p>
            <a:pPr algn="r"/>
            <a:endParaRPr lang="en-GB" sz="2700" i="1"/>
          </a:p>
          <a:p>
            <a:endParaRPr lang="en-GB" sz="3600"/>
          </a:p>
          <a:p>
            <a:endParaRPr lang="en-GB" sz="3600"/>
          </a:p>
          <a:p>
            <a:endParaRPr lang="en-GB" sz="3600"/>
          </a:p>
          <a:p>
            <a:endParaRPr lang="en-GB" sz="3600"/>
          </a:p>
          <a:p>
            <a:endParaRPr lang="en-GB" sz="3600"/>
          </a:p>
          <a:p>
            <a:endParaRPr lang="en-GB" sz="3600"/>
          </a:p>
        </p:txBody>
      </p:sp>
    </p:spTree>
    <p:extLst>
      <p:ext uri="{BB962C8B-B14F-4D97-AF65-F5344CB8AC3E}">
        <p14:creationId xmlns:p14="http://schemas.microsoft.com/office/powerpoint/2010/main" val="274065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323385"/>
            <a:ext cx="11062010" cy="769441"/>
          </a:xfrm>
          <a:prstGeom prst="rect">
            <a:avLst/>
          </a:prstGeom>
          <a:noFill/>
        </p:spPr>
        <p:txBody>
          <a:bodyPr wrap="square" rtlCol="0">
            <a:spAutoFit/>
          </a:bodyPr>
          <a:lstStyle/>
          <a:p>
            <a:pPr algn="ctr"/>
            <a:r>
              <a:rPr lang="en-US" sz="4400">
                <a:latin typeface="Gill Sans MT" panose="020B0502020104020203" pitchFamily="34" charset="77"/>
              </a:rPr>
              <a:t>Abiding</a:t>
            </a:r>
          </a:p>
        </p:txBody>
      </p:sp>
      <p:sp>
        <p:nvSpPr>
          <p:cNvPr id="8" name="TextBox 7">
            <a:extLst>
              <a:ext uri="{FF2B5EF4-FFF2-40B4-BE49-F238E27FC236}">
                <a16:creationId xmlns:a16="http://schemas.microsoft.com/office/drawing/2014/main" id="{3E62041F-49E3-AC44-B86B-EA9DBD16610E}"/>
              </a:ext>
            </a:extLst>
          </p:cNvPr>
          <p:cNvSpPr txBox="1"/>
          <p:nvPr/>
        </p:nvSpPr>
        <p:spPr>
          <a:xfrm>
            <a:off x="579863" y="1610410"/>
            <a:ext cx="11486950" cy="3693319"/>
          </a:xfrm>
          <a:prstGeom prst="rect">
            <a:avLst/>
          </a:prstGeom>
          <a:noFill/>
        </p:spPr>
        <p:txBody>
          <a:bodyPr wrap="square" rtlCol="0">
            <a:spAutoFit/>
          </a:bodyPr>
          <a:lstStyle/>
          <a:p>
            <a:pPr hangingPunct="0"/>
            <a:r>
              <a:rPr lang="x-none" sz="3600"/>
              <a:t> </a:t>
            </a:r>
            <a:endParaRPr lang="en-GB" sz="3600"/>
          </a:p>
          <a:p>
            <a:pPr hangingPunct="0"/>
            <a:r>
              <a:rPr lang="x-none" sz="3600"/>
              <a:t>Blessed are you, </a:t>
            </a:r>
            <a:r>
              <a:rPr lang="en-GB" sz="3600"/>
              <a:t>O </a:t>
            </a:r>
            <a:r>
              <a:rPr lang="x-none" sz="3600"/>
              <a:t>God</a:t>
            </a:r>
            <a:r>
              <a:rPr lang="en-GB" sz="3600"/>
              <a:t>;</a:t>
            </a:r>
          </a:p>
          <a:p>
            <a:pPr hangingPunct="0"/>
            <a:r>
              <a:rPr lang="x-none" sz="3600"/>
              <a:t>through your goodness we have this bread and wine to offer,</a:t>
            </a:r>
            <a:endParaRPr lang="en-GB" sz="3600"/>
          </a:p>
          <a:p>
            <a:pPr hangingPunct="0"/>
            <a:r>
              <a:rPr lang="x-none" sz="3600"/>
              <a:t>which earth has given and human hands have made</a:t>
            </a:r>
            <a:r>
              <a:rPr lang="en-GB" sz="3600"/>
              <a:t>.</a:t>
            </a:r>
          </a:p>
          <a:p>
            <a:pPr hangingPunct="0"/>
            <a:r>
              <a:rPr lang="en-GB" sz="3600"/>
              <a:t>M</a:t>
            </a:r>
            <a:r>
              <a:rPr lang="x-none" sz="3600"/>
              <a:t>ay they be for us the foretaste of your kingdom.</a:t>
            </a:r>
            <a:endParaRPr lang="en-GB"/>
          </a:p>
          <a:p>
            <a:pPr hangingPunct="0"/>
            <a:r>
              <a:rPr lang="x-none"/>
              <a:t> </a:t>
            </a:r>
            <a:endParaRPr lang="en-GB"/>
          </a:p>
          <a:p>
            <a:pPr hangingPunct="0"/>
            <a:r>
              <a:rPr lang="x-none" sz="3600" b="1"/>
              <a:t>Blessed be God for ever</a:t>
            </a:r>
            <a:r>
              <a:rPr lang="en-GB" sz="3600" b="1"/>
              <a:t>.</a:t>
            </a:r>
            <a:endParaRPr lang="en-GB" sz="3600"/>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36</a:t>
            </a:fld>
            <a:endParaRPr lang="en-GB"/>
          </a:p>
        </p:txBody>
      </p:sp>
      <p:sp>
        <p:nvSpPr>
          <p:cNvPr id="2" name="Rectangle 1">
            <a:extLst>
              <a:ext uri="{FF2B5EF4-FFF2-40B4-BE49-F238E27FC236}">
                <a16:creationId xmlns:a16="http://schemas.microsoft.com/office/drawing/2014/main" id="{179AAC41-6472-0649-A8CC-8E850CEC06EA}"/>
              </a:ext>
            </a:extLst>
          </p:cNvPr>
          <p:cNvSpPr/>
          <p:nvPr/>
        </p:nvSpPr>
        <p:spPr>
          <a:xfrm>
            <a:off x="337657" y="964079"/>
            <a:ext cx="2363532" cy="646331"/>
          </a:xfrm>
          <a:prstGeom prst="rect">
            <a:avLst/>
          </a:prstGeom>
        </p:spPr>
        <p:txBody>
          <a:bodyPr wrap="none">
            <a:spAutoFit/>
          </a:bodyPr>
          <a:lstStyle/>
          <a:p>
            <a:r>
              <a:rPr lang="en-GB" sz="3600">
                <a:latin typeface="Gill Sans MT" panose="020B0502020104020203" pitchFamily="34" charset="77"/>
              </a:rPr>
              <a:t>Preparation</a:t>
            </a:r>
          </a:p>
        </p:txBody>
      </p:sp>
    </p:spTree>
    <p:extLst>
      <p:ext uri="{BB962C8B-B14F-4D97-AF65-F5344CB8AC3E}">
        <p14:creationId xmlns:p14="http://schemas.microsoft.com/office/powerpoint/2010/main" val="3645190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323385"/>
            <a:ext cx="11062010" cy="769441"/>
          </a:xfrm>
          <a:prstGeom prst="rect">
            <a:avLst/>
          </a:prstGeom>
          <a:noFill/>
        </p:spPr>
        <p:txBody>
          <a:bodyPr wrap="square" rtlCol="0">
            <a:spAutoFit/>
          </a:bodyPr>
          <a:lstStyle/>
          <a:p>
            <a:pPr algn="ctr"/>
            <a:r>
              <a:rPr lang="en-US" sz="4400">
                <a:latin typeface="Gill Sans MT" panose="020B0502020104020203" pitchFamily="34" charset="77"/>
              </a:rPr>
              <a:t>The Great Prayer of Thanksgiving</a:t>
            </a:r>
          </a:p>
        </p:txBody>
      </p:sp>
      <p:sp>
        <p:nvSpPr>
          <p:cNvPr id="8" name="TextBox 7">
            <a:extLst>
              <a:ext uri="{FF2B5EF4-FFF2-40B4-BE49-F238E27FC236}">
                <a16:creationId xmlns:a16="http://schemas.microsoft.com/office/drawing/2014/main" id="{3E62041F-49E3-AC44-B86B-EA9DBD16610E}"/>
              </a:ext>
            </a:extLst>
          </p:cNvPr>
          <p:cNvSpPr txBox="1"/>
          <p:nvPr/>
        </p:nvSpPr>
        <p:spPr>
          <a:xfrm>
            <a:off x="579863" y="1242644"/>
            <a:ext cx="10515600" cy="5078313"/>
          </a:xfrm>
          <a:prstGeom prst="rect">
            <a:avLst/>
          </a:prstGeom>
          <a:noFill/>
        </p:spPr>
        <p:txBody>
          <a:bodyPr wrap="square" rtlCol="0">
            <a:spAutoFit/>
          </a:bodyPr>
          <a:lstStyle/>
          <a:p>
            <a:pPr fontAlgn="base"/>
            <a:r>
              <a:rPr lang="en-GB" sz="3600">
                <a:latin typeface="Gill Sans MT" panose="020B0502020104020203" pitchFamily="34" charset="77"/>
              </a:rPr>
              <a:t>Let us pray </a:t>
            </a:r>
          </a:p>
          <a:p>
            <a:pPr fontAlgn="base"/>
            <a:r>
              <a:rPr lang="en-GB" sz="2400">
                <a:latin typeface="Gill Sans MT" panose="020B0502020104020203" pitchFamily="34" charset="77"/>
              </a:rPr>
              <a:t> </a:t>
            </a:r>
          </a:p>
          <a:p>
            <a:pPr fontAlgn="base"/>
            <a:r>
              <a:rPr lang="en-GB" sz="3600">
                <a:latin typeface="Gill Sans MT" panose="020B0502020104020203" pitchFamily="34" charset="77"/>
              </a:rPr>
              <a:t>May God be with you. </a:t>
            </a:r>
          </a:p>
          <a:p>
            <a:pPr fontAlgn="base"/>
            <a:r>
              <a:rPr lang="en-GB" sz="3600" b="1">
                <a:latin typeface="Gill Sans MT" panose="020B0502020104020203" pitchFamily="34" charset="77"/>
              </a:rPr>
              <a:t>And also with you.</a:t>
            </a:r>
            <a:r>
              <a:rPr lang="en-GB" sz="3600">
                <a:latin typeface="Gill Sans MT" panose="020B0502020104020203" pitchFamily="34" charset="77"/>
              </a:rPr>
              <a:t> </a:t>
            </a:r>
          </a:p>
          <a:p>
            <a:pPr fontAlgn="base"/>
            <a:r>
              <a:rPr lang="en-GB" sz="2400">
                <a:latin typeface="Gill Sans MT" panose="020B0502020104020203" pitchFamily="34" charset="77"/>
              </a:rPr>
              <a:t> </a:t>
            </a:r>
          </a:p>
          <a:p>
            <a:pPr fontAlgn="base"/>
            <a:r>
              <a:rPr lang="en-GB" sz="3600">
                <a:latin typeface="Gill Sans MT" panose="020B0502020104020203" pitchFamily="34" charset="77"/>
              </a:rPr>
              <a:t>Lift up your hearts. </a:t>
            </a:r>
          </a:p>
          <a:p>
            <a:pPr fontAlgn="base"/>
            <a:r>
              <a:rPr lang="en-GB" sz="3600" b="1">
                <a:latin typeface="Gill Sans MT" panose="020B0502020104020203" pitchFamily="34" charset="77"/>
              </a:rPr>
              <a:t>We lift them to God</a:t>
            </a:r>
            <a:r>
              <a:rPr lang="en-GB" sz="3600">
                <a:latin typeface="Gill Sans MT" panose="020B0502020104020203" pitchFamily="34" charset="77"/>
              </a:rPr>
              <a:t>. </a:t>
            </a:r>
          </a:p>
          <a:p>
            <a:pPr fontAlgn="base"/>
            <a:r>
              <a:rPr lang="en-GB" sz="2400">
                <a:latin typeface="Gill Sans MT" panose="020B0502020104020203" pitchFamily="34" charset="77"/>
              </a:rPr>
              <a:t> </a:t>
            </a:r>
          </a:p>
          <a:p>
            <a:pPr fontAlgn="base"/>
            <a:r>
              <a:rPr lang="en-GB" sz="3600">
                <a:latin typeface="Gill Sans MT" panose="020B0502020104020203" pitchFamily="34" charset="77"/>
              </a:rPr>
              <a:t>Let us give thanks to our gracious God. </a:t>
            </a:r>
          </a:p>
          <a:p>
            <a:pPr fontAlgn="base"/>
            <a:r>
              <a:rPr lang="en-GB" sz="3600" b="1">
                <a:latin typeface="Gill Sans MT" panose="020B0502020104020203" pitchFamily="34" charset="77"/>
              </a:rPr>
              <a:t>It is right to give thanks and praise.</a:t>
            </a:r>
            <a:r>
              <a:rPr lang="en-GB" sz="3600">
                <a:latin typeface="Gill Sans MT" panose="020B0502020104020203" pitchFamily="34" charset="77"/>
              </a:rPr>
              <a:t> </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37</a:t>
            </a:fld>
            <a:endParaRPr lang="en-GB"/>
          </a:p>
        </p:txBody>
      </p:sp>
    </p:spTree>
    <p:extLst>
      <p:ext uri="{BB962C8B-B14F-4D97-AF65-F5344CB8AC3E}">
        <p14:creationId xmlns:p14="http://schemas.microsoft.com/office/powerpoint/2010/main" val="198717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38</a:t>
            </a:fld>
            <a:endParaRPr lang="en-GB"/>
          </a:p>
        </p:txBody>
      </p:sp>
      <p:sp>
        <p:nvSpPr>
          <p:cNvPr id="2" name="Rectangle 1">
            <a:extLst>
              <a:ext uri="{FF2B5EF4-FFF2-40B4-BE49-F238E27FC236}">
                <a16:creationId xmlns:a16="http://schemas.microsoft.com/office/drawing/2014/main" id="{73ECDB35-8910-974D-8760-9064F4BAB8C4}"/>
              </a:ext>
            </a:extLst>
          </p:cNvPr>
          <p:cNvSpPr/>
          <p:nvPr/>
        </p:nvSpPr>
        <p:spPr>
          <a:xfrm>
            <a:off x="615280" y="388662"/>
            <a:ext cx="10277061" cy="6186309"/>
          </a:xfrm>
          <a:prstGeom prst="rect">
            <a:avLst/>
          </a:prstGeom>
        </p:spPr>
        <p:txBody>
          <a:bodyPr wrap="square">
            <a:spAutoFit/>
          </a:bodyPr>
          <a:lstStyle/>
          <a:p>
            <a:pPr marL="180340"/>
            <a:r>
              <a:rPr lang="en-GB" sz="3600">
                <a:latin typeface="Gill Sans MT" panose="020B0502020104020203" pitchFamily="34" charset="77"/>
                <a:ea typeface="Times New Roman" panose="02020603050405020304" pitchFamily="18" charset="0"/>
              </a:rPr>
              <a:t>God of our longing,</a:t>
            </a:r>
          </a:p>
          <a:p>
            <a:pPr marL="180340"/>
            <a:r>
              <a:rPr lang="en-GB" sz="3600">
                <a:latin typeface="Gill Sans MT" panose="020B0502020104020203" pitchFamily="34" charset="77"/>
                <a:ea typeface="Times New Roman" panose="02020603050405020304" pitchFamily="18" charset="0"/>
              </a:rPr>
              <a:t>God of our hoping,</a:t>
            </a:r>
          </a:p>
          <a:p>
            <a:pPr marL="180340"/>
            <a:r>
              <a:rPr lang="en-GB" sz="3600">
                <a:latin typeface="Gill Sans MT" panose="020B0502020104020203" pitchFamily="34" charset="77"/>
                <a:ea typeface="Times New Roman" panose="02020603050405020304" pitchFamily="18" charset="0"/>
              </a:rPr>
              <a:t>it is good and right to praise you.</a:t>
            </a: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 </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rPr>
              <a:t>From the time of our forebears</a:t>
            </a:r>
          </a:p>
          <a:p>
            <a:pPr marL="180340"/>
            <a:r>
              <a:rPr lang="en-GB" sz="3600">
                <a:latin typeface="Gill Sans MT" panose="020B0502020104020203" pitchFamily="34" charset="77"/>
                <a:ea typeface="Times New Roman" panose="02020603050405020304" pitchFamily="18" charset="0"/>
              </a:rPr>
              <a:t>you have journeyed with those who seek you</a:t>
            </a:r>
          </a:p>
          <a:p>
            <a:pPr marL="180340"/>
            <a:r>
              <a:rPr lang="en-GB" sz="3600">
                <a:latin typeface="Gill Sans MT" panose="020B0502020104020203" pitchFamily="34" charset="77"/>
                <a:ea typeface="Times New Roman" panose="02020603050405020304" pitchFamily="18" charset="0"/>
              </a:rPr>
              <a:t>in openness and trust.</a:t>
            </a:r>
          </a:p>
          <a:p>
            <a:pPr marL="180340"/>
            <a:endParaRPr lang="en-GB" sz="3600">
              <a:effectLst/>
              <a:latin typeface="Gill Sans MT" panose="020B0502020104020203" pitchFamily="34" charset="77"/>
              <a:ea typeface="Times New Roman" panose="02020603050405020304" pitchFamily="18" charset="0"/>
            </a:endParaRPr>
          </a:p>
          <a:p>
            <a:pPr marL="180340"/>
            <a:r>
              <a:rPr lang="en-GB" sz="3600">
                <a:ea typeface="Times New Roman" panose="02020603050405020304" pitchFamily="18" charset="0"/>
              </a:rPr>
              <a:t>You inspired prophets to pursue justice,</a:t>
            </a:r>
          </a:p>
          <a:p>
            <a:pPr marL="180340"/>
            <a:r>
              <a:rPr lang="en-GB" sz="3600">
                <a:ea typeface="Times New Roman" panose="02020603050405020304" pitchFamily="18" charset="0"/>
              </a:rPr>
              <a:t>to challenge the mighty</a:t>
            </a:r>
          </a:p>
          <a:p>
            <a:pPr marL="180340"/>
            <a:r>
              <a:rPr lang="en-GB" sz="3600">
                <a:ea typeface="Times New Roman" panose="02020603050405020304" pitchFamily="18" charset="0"/>
              </a:rPr>
              <a:t>and liberate the oppressed.</a:t>
            </a:r>
          </a:p>
        </p:txBody>
      </p:sp>
    </p:spTree>
    <p:extLst>
      <p:ext uri="{BB962C8B-B14F-4D97-AF65-F5344CB8AC3E}">
        <p14:creationId xmlns:p14="http://schemas.microsoft.com/office/powerpoint/2010/main" val="177845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39</a:t>
            </a:fld>
            <a:endParaRPr lang="en-GB"/>
          </a:p>
        </p:txBody>
      </p:sp>
      <p:sp>
        <p:nvSpPr>
          <p:cNvPr id="3" name="Rectangle 2">
            <a:extLst>
              <a:ext uri="{FF2B5EF4-FFF2-40B4-BE49-F238E27FC236}">
                <a16:creationId xmlns:a16="http://schemas.microsoft.com/office/drawing/2014/main" id="{002AFDF7-0573-494E-B6E8-472943E389D7}"/>
              </a:ext>
            </a:extLst>
          </p:cNvPr>
          <p:cNvSpPr/>
          <p:nvPr/>
        </p:nvSpPr>
        <p:spPr>
          <a:xfrm>
            <a:off x="658585" y="719741"/>
            <a:ext cx="10874830" cy="5632311"/>
          </a:xfrm>
          <a:prstGeom prst="rect">
            <a:avLst/>
          </a:prstGeom>
        </p:spPr>
        <p:txBody>
          <a:bodyPr wrap="square">
            <a:spAutoFit/>
          </a:bodyPr>
          <a:lstStyle/>
          <a:p>
            <a:pPr marL="180340"/>
            <a:r>
              <a:rPr lang="en-GB" sz="3600">
                <a:ea typeface="Times New Roman" panose="02020603050405020304" pitchFamily="18" charset="0"/>
                <a:cs typeface="Arial" panose="020B0604020202020204" pitchFamily="34" charset="0"/>
              </a:rPr>
              <a:t> </a:t>
            </a:r>
            <a:r>
              <a:rPr lang="en-GB" sz="3600">
                <a:ea typeface="Times New Roman" panose="02020603050405020304" pitchFamily="18" charset="0"/>
              </a:rPr>
              <a:t>Through John the baptiser</a:t>
            </a:r>
          </a:p>
          <a:p>
            <a:pPr marL="180340"/>
            <a:r>
              <a:rPr lang="en-GB" sz="3600">
                <a:ea typeface="Times New Roman" panose="02020603050405020304" pitchFamily="18" charset="0"/>
              </a:rPr>
              <a:t>you taught us to lament our wrongdoings</a:t>
            </a:r>
          </a:p>
          <a:p>
            <a:pPr marL="180340"/>
            <a:r>
              <a:rPr lang="en-GB" sz="3600">
                <a:ea typeface="Times New Roman" panose="02020603050405020304" pitchFamily="18" charset="0"/>
              </a:rPr>
              <a:t>and return to the way of forgiveness.</a:t>
            </a:r>
          </a:p>
          <a:p>
            <a:pPr marL="180340"/>
            <a:endParaRPr lang="en-GB" sz="3600">
              <a:effectLst/>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rPr>
              <a:t>In Mary, the mother of faith,</a:t>
            </a:r>
          </a:p>
          <a:p>
            <a:pPr marL="180340"/>
            <a:r>
              <a:rPr lang="en-GB" sz="3600">
                <a:latin typeface="Gill Sans MT" panose="020B0502020104020203" pitchFamily="34" charset="77"/>
                <a:ea typeface="Times New Roman" panose="02020603050405020304" pitchFamily="18" charset="0"/>
              </a:rPr>
              <a:t>you draw us into your passion</a:t>
            </a:r>
          </a:p>
          <a:p>
            <a:pPr marL="180340"/>
            <a:r>
              <a:rPr lang="en-GB" sz="3600">
                <a:latin typeface="Gill Sans MT" panose="020B0502020104020203" pitchFamily="34" charset="77"/>
                <a:ea typeface="Times New Roman" panose="02020603050405020304" pitchFamily="18" charset="0"/>
              </a:rPr>
              <a:t>and reveal your peace.</a:t>
            </a:r>
          </a:p>
          <a:p>
            <a:pPr marL="180340"/>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rPr>
              <a:t>With them, and with all who wait on you in hope,</a:t>
            </a:r>
          </a:p>
          <a:p>
            <a:pPr marL="180340"/>
            <a:r>
              <a:rPr lang="en-GB" sz="3600">
                <a:latin typeface="Gill Sans MT" panose="020B0502020104020203" pitchFamily="34" charset="77"/>
                <a:ea typeface="Times New Roman" panose="02020603050405020304" pitchFamily="18" charset="0"/>
              </a:rPr>
              <a:t>it is good and right to praise you, and so we sing:</a:t>
            </a:r>
          </a:p>
        </p:txBody>
      </p:sp>
    </p:spTree>
    <p:extLst>
      <p:ext uri="{BB962C8B-B14F-4D97-AF65-F5344CB8AC3E}">
        <p14:creationId xmlns:p14="http://schemas.microsoft.com/office/powerpoint/2010/main" val="144406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88F9-121A-DF4A-5007-C783EF2C12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33F2A5-0832-115F-718B-B20A0BF39A54}"/>
              </a:ext>
            </a:extLst>
          </p:cNvPr>
          <p:cNvSpPr txBox="1"/>
          <p:nvPr/>
        </p:nvSpPr>
        <p:spPr>
          <a:xfrm>
            <a:off x="124691" y="883773"/>
            <a:ext cx="11817697" cy="5816977"/>
          </a:xfrm>
          <a:prstGeom prst="rect">
            <a:avLst/>
          </a:prstGeom>
          <a:noFill/>
        </p:spPr>
        <p:txBody>
          <a:bodyPr wrap="square" rtlCol="0">
            <a:spAutoFit/>
          </a:bodyPr>
          <a:lstStyle/>
          <a:p>
            <a:r>
              <a:rPr lang="en-US" sz="2800" b="1"/>
              <a:t> </a:t>
            </a:r>
            <a:endParaRPr lang="en-GB" sz="3400"/>
          </a:p>
          <a:p>
            <a:r>
              <a:rPr lang="en-GB" sz="3400" i="1"/>
              <a:t>While thus they sing your monarch, those bright angelic bands, rejoice, ye vales and mountains, ye oceans clap your hands: Repeat the hymn again! To God on high be glory, and peace on earth shall reign.</a:t>
            </a:r>
          </a:p>
          <a:p>
            <a:endParaRPr lang="en-GB" sz="3400" i="1"/>
          </a:p>
          <a:p>
            <a:r>
              <a:rPr lang="en-GB" sz="3400" i="1"/>
              <a:t>Since all he comes to ransom by all be he adored, the infant born in </a:t>
            </a:r>
            <a:r>
              <a:rPr lang="en-GB" sz="3400" i="1" err="1"/>
              <a:t>Bethl'em</a:t>
            </a:r>
            <a:r>
              <a:rPr lang="en-GB" sz="3400" i="1"/>
              <a:t>, the Saviour and the Lord: Repeat the hymn again! To God on high be glory, and peace on earth shall reign.</a:t>
            </a:r>
          </a:p>
          <a:p>
            <a:endParaRPr lang="en-GB" sz="3400" i="1"/>
          </a:p>
          <a:p>
            <a:endParaRPr lang="en-US" sz="3600"/>
          </a:p>
          <a:p>
            <a:endParaRPr lang="en-US"/>
          </a:p>
          <a:p>
            <a:endParaRPr lang="en-US"/>
          </a:p>
        </p:txBody>
      </p:sp>
    </p:spTree>
    <p:extLst>
      <p:ext uri="{BB962C8B-B14F-4D97-AF65-F5344CB8AC3E}">
        <p14:creationId xmlns:p14="http://schemas.microsoft.com/office/powerpoint/2010/main" val="1655774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40</a:t>
            </a:fld>
            <a:endParaRPr lang="en-GB"/>
          </a:p>
        </p:txBody>
      </p:sp>
      <p:sp>
        <p:nvSpPr>
          <p:cNvPr id="2" name="Rectangle 1">
            <a:extLst>
              <a:ext uri="{FF2B5EF4-FFF2-40B4-BE49-F238E27FC236}">
                <a16:creationId xmlns:a16="http://schemas.microsoft.com/office/drawing/2014/main" id="{2BF82356-00C7-D448-A4CA-12B51DABDD98}"/>
              </a:ext>
            </a:extLst>
          </p:cNvPr>
          <p:cNvSpPr/>
          <p:nvPr/>
        </p:nvSpPr>
        <p:spPr>
          <a:xfrm>
            <a:off x="7317652" y="6242227"/>
            <a:ext cx="4874348" cy="584775"/>
          </a:xfrm>
          <a:prstGeom prst="rect">
            <a:avLst/>
          </a:prstGeom>
        </p:spPr>
        <p:txBody>
          <a:bodyPr wrap="none">
            <a:spAutoFit/>
          </a:bodyPr>
          <a:lstStyle/>
          <a:p>
            <a:pPr marL="180340"/>
            <a:r>
              <a:rPr lang="en-GB" sz="3200" i="1">
                <a:latin typeface="Gill Sans MT" panose="020B0502020104020203" pitchFamily="34" charset="77"/>
                <a:ea typeface="Times New Roman" panose="02020603050405020304" pitchFamily="18" charset="0"/>
              </a:rPr>
              <a:t>Text and music Eve Saunders</a:t>
            </a:r>
            <a:endParaRPr lang="en-GB" sz="3200" i="1">
              <a:effectLst/>
              <a:latin typeface="Times New Roman" panose="02020603050405020304" pitchFamily="18" charset="0"/>
              <a:ea typeface="Times New Roman" panose="02020603050405020304" pitchFamily="18" charset="0"/>
            </a:endParaRPr>
          </a:p>
        </p:txBody>
      </p:sp>
      <p:pic>
        <p:nvPicPr>
          <p:cNvPr id="3" name="Content Placeholder 4">
            <a:extLst>
              <a:ext uri="{FF2B5EF4-FFF2-40B4-BE49-F238E27FC236}">
                <a16:creationId xmlns:a16="http://schemas.microsoft.com/office/drawing/2014/main" id="{01151515-C08C-2FA4-2352-40933D4EF3E6}"/>
              </a:ext>
            </a:extLst>
          </p:cNvPr>
          <p:cNvPicPr>
            <a:picLocks noGrp="1" noChangeAspect="1"/>
          </p:cNvPicPr>
          <p:nvPr>
            <p:ph idx="1"/>
          </p:nvPr>
        </p:nvPicPr>
        <p:blipFill>
          <a:blip r:embed="rId2"/>
          <a:stretch>
            <a:fillRect/>
          </a:stretch>
        </p:blipFill>
        <p:spPr>
          <a:xfrm>
            <a:off x="803593" y="0"/>
            <a:ext cx="10137266" cy="6242227"/>
          </a:xfrm>
          <a:prstGeom prst="rect">
            <a:avLst/>
          </a:prstGeom>
        </p:spPr>
      </p:pic>
    </p:spTree>
    <p:extLst>
      <p:ext uri="{BB962C8B-B14F-4D97-AF65-F5344CB8AC3E}">
        <p14:creationId xmlns:p14="http://schemas.microsoft.com/office/powerpoint/2010/main" val="2030838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41</a:t>
            </a:fld>
            <a:endParaRPr lang="en-GB"/>
          </a:p>
        </p:txBody>
      </p:sp>
      <p:sp>
        <p:nvSpPr>
          <p:cNvPr id="2" name="Rectangle 1">
            <a:extLst>
              <a:ext uri="{FF2B5EF4-FFF2-40B4-BE49-F238E27FC236}">
                <a16:creationId xmlns:a16="http://schemas.microsoft.com/office/drawing/2014/main" id="{F73BF5A1-1A6F-2745-97F4-E9B35CD886B1}"/>
              </a:ext>
            </a:extLst>
          </p:cNvPr>
          <p:cNvSpPr/>
          <p:nvPr/>
        </p:nvSpPr>
        <p:spPr>
          <a:xfrm>
            <a:off x="424070" y="612844"/>
            <a:ext cx="10929731" cy="5632311"/>
          </a:xfrm>
          <a:prstGeom prst="rect">
            <a:avLst/>
          </a:prstGeom>
        </p:spPr>
        <p:txBody>
          <a:bodyPr wrap="square">
            <a:spAutoFit/>
          </a:bodyPr>
          <a:lstStyle/>
          <a:p>
            <a:pPr marL="180340" hangingPunct="0">
              <a:spcAft>
                <a:spcPts val="0"/>
              </a:spcAft>
              <a:tabLst>
                <a:tab pos="4140835" algn="r"/>
              </a:tabLst>
            </a:pPr>
            <a:r>
              <a:rPr lang="x-none" sz="3600" kern="1400">
                <a:latin typeface="Gill Sans MT" panose="020B0502020104020203" pitchFamily="34" charset="77"/>
                <a:ea typeface="Times New Roman" panose="02020603050405020304" pitchFamily="18" charset="0"/>
                <a:cs typeface="Arial" panose="020B0604020202020204" pitchFamily="34" charset="0"/>
              </a:rPr>
              <a:t>Above all, we give you thanks</a:t>
            </a:r>
            <a:endParaRPr lang="en-GB" sz="3600" kern="1400">
              <a:latin typeface="Gill Sans MT" panose="020B0502020104020203" pitchFamily="34" charset="77"/>
              <a:ea typeface="Times New Roman" panose="02020603050405020304" pitchFamily="18" charset="0"/>
              <a:cs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for revealing your salvation in Jesus Christ.</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In him, we see the person you long for us to be,</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through him, we feed on your wisdom and truth,</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with him, we embrace your kingdom causes.</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 </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And now, in obedience to his command,</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it is our duty and our joy,</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to remember the night he gave himself up</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and was handed over to death.</a:t>
            </a:r>
            <a:endParaRPr lang="en-GB" sz="3600">
              <a:effectLst/>
              <a:latin typeface="Gill Sans MT" panose="020B0502020104020203" pitchFamily="34" charset="77"/>
              <a:ea typeface="Times New Roman" panose="02020603050405020304" pitchFamily="18" charset="0"/>
            </a:endParaRPr>
          </a:p>
        </p:txBody>
      </p:sp>
    </p:spTree>
    <p:extLst>
      <p:ext uri="{BB962C8B-B14F-4D97-AF65-F5344CB8AC3E}">
        <p14:creationId xmlns:p14="http://schemas.microsoft.com/office/powerpoint/2010/main" val="12872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42</a:t>
            </a:fld>
            <a:endParaRPr lang="en-GB"/>
          </a:p>
        </p:txBody>
      </p:sp>
      <p:sp>
        <p:nvSpPr>
          <p:cNvPr id="3" name="Rectangle 2">
            <a:extLst>
              <a:ext uri="{FF2B5EF4-FFF2-40B4-BE49-F238E27FC236}">
                <a16:creationId xmlns:a16="http://schemas.microsoft.com/office/drawing/2014/main" id="{5C0672BE-FB8C-E540-B890-9A564B9B573E}"/>
              </a:ext>
            </a:extLst>
          </p:cNvPr>
          <p:cNvSpPr/>
          <p:nvPr/>
        </p:nvSpPr>
        <p:spPr>
          <a:xfrm>
            <a:off x="520147" y="323385"/>
            <a:ext cx="10233992" cy="6186309"/>
          </a:xfrm>
          <a:prstGeom prst="rect">
            <a:avLst/>
          </a:prstGeom>
        </p:spPr>
        <p:txBody>
          <a:bodyPr wrap="square">
            <a:spAutoFit/>
          </a:bodyPr>
          <a:lstStyle/>
          <a:p>
            <a:pPr marL="180340"/>
            <a:r>
              <a:rPr lang="en-GB" sz="3600">
                <a:latin typeface="Gill Sans MT" panose="020B0502020104020203" pitchFamily="34" charset="77"/>
                <a:ea typeface="Times New Roman" panose="02020603050405020304" pitchFamily="18" charset="0"/>
                <a:cs typeface="Arial" panose="020B0604020202020204" pitchFamily="34" charset="0"/>
              </a:rPr>
              <a:t>In the company of his friends,</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Jesus took bread,</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blessed it in God’s holy name,</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broke it and gave it to them, saying,</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This is my body, which is given for you.</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Do this to remember me.</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 </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Later, he took a cup of wine,</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gave thanks, and offered it to them, saying,</a:t>
            </a:r>
            <a:endParaRPr lang="en-GB" sz="3600">
              <a:latin typeface="Gill Sans MT" panose="020B0502020104020203" pitchFamily="34" charset="77"/>
              <a:ea typeface="Times New Roman" panose="02020603050405020304" pitchFamily="18" charset="0"/>
            </a:endParaRPr>
          </a:p>
          <a:p>
            <a:pPr marL="180340"/>
            <a:r>
              <a:rPr lang="en-GB" sz="3600">
                <a:latin typeface="Gill Sans MT" panose="020B0502020104020203" pitchFamily="34" charset="77"/>
                <a:ea typeface="Times New Roman" panose="02020603050405020304" pitchFamily="18" charset="0"/>
              </a:rPr>
              <a:t>This cup is the new covenant in my blood,</a:t>
            </a:r>
          </a:p>
          <a:p>
            <a:pPr marL="180340"/>
            <a:r>
              <a:rPr lang="en-GB" sz="3600">
                <a:latin typeface="Gill Sans MT" panose="020B0502020104020203" pitchFamily="34" charset="77"/>
                <a:ea typeface="Times New Roman" panose="02020603050405020304" pitchFamily="18" charset="0"/>
                <a:cs typeface="Arial" panose="020B0604020202020204" pitchFamily="34" charset="0"/>
              </a:rPr>
              <a:t>Do this to remember me.</a:t>
            </a:r>
            <a:endParaRPr lang="en-GB" sz="3600">
              <a:effectLst/>
              <a:latin typeface="Gill Sans MT" panose="020B0502020104020203" pitchFamily="34" charset="77"/>
              <a:ea typeface="Times New Roman" panose="02020603050405020304" pitchFamily="18" charset="0"/>
            </a:endParaRPr>
          </a:p>
        </p:txBody>
      </p:sp>
    </p:spTree>
    <p:extLst>
      <p:ext uri="{BB962C8B-B14F-4D97-AF65-F5344CB8AC3E}">
        <p14:creationId xmlns:p14="http://schemas.microsoft.com/office/powerpoint/2010/main" val="2947958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43</a:t>
            </a:fld>
            <a:endParaRPr lang="en-GB"/>
          </a:p>
        </p:txBody>
      </p:sp>
      <p:sp>
        <p:nvSpPr>
          <p:cNvPr id="3" name="Rectangle 2">
            <a:extLst>
              <a:ext uri="{FF2B5EF4-FFF2-40B4-BE49-F238E27FC236}">
                <a16:creationId xmlns:a16="http://schemas.microsoft.com/office/drawing/2014/main" id="{36897555-8B7C-4B40-9A4E-4884BE80EF5F}"/>
              </a:ext>
            </a:extLst>
          </p:cNvPr>
          <p:cNvSpPr/>
          <p:nvPr/>
        </p:nvSpPr>
        <p:spPr>
          <a:xfrm>
            <a:off x="9503961" y="5605368"/>
            <a:ext cx="1455078" cy="523220"/>
          </a:xfrm>
          <a:prstGeom prst="rect">
            <a:avLst/>
          </a:prstGeom>
        </p:spPr>
        <p:txBody>
          <a:bodyPr wrap="none">
            <a:spAutoFit/>
          </a:bodyPr>
          <a:lstStyle/>
          <a:p>
            <a:pPr algn="r"/>
            <a:r>
              <a:rPr lang="en-GB" sz="2800" i="1">
                <a:solidFill>
                  <a:srgbClr val="000000"/>
                </a:solidFill>
                <a:latin typeface="Gill Sans MT" panose="020B0502020104020203" pitchFamily="34" charset="77"/>
              </a:rPr>
              <a:t>Ian Wallis</a:t>
            </a:r>
          </a:p>
        </p:txBody>
      </p:sp>
      <p:sp>
        <p:nvSpPr>
          <p:cNvPr id="4" name="Rectangle 3">
            <a:extLst>
              <a:ext uri="{FF2B5EF4-FFF2-40B4-BE49-F238E27FC236}">
                <a16:creationId xmlns:a16="http://schemas.microsoft.com/office/drawing/2014/main" id="{099F4589-4F67-5844-8EE0-CAB4A2F129A4}"/>
              </a:ext>
            </a:extLst>
          </p:cNvPr>
          <p:cNvSpPr/>
          <p:nvPr/>
        </p:nvSpPr>
        <p:spPr>
          <a:xfrm>
            <a:off x="579783" y="729412"/>
            <a:ext cx="11032434" cy="5262979"/>
          </a:xfrm>
          <a:prstGeom prst="rect">
            <a:avLst/>
          </a:prstGeom>
        </p:spPr>
        <p:txBody>
          <a:bodyPr wrap="square">
            <a:spAutoFit/>
          </a:bodyPr>
          <a:lstStyle/>
          <a:p>
            <a:pPr marL="180340"/>
            <a:r>
              <a:rPr lang="en-GB" sz="3600">
                <a:latin typeface="Gill Sans MT" panose="020B0502020104020203" pitchFamily="34" charset="77"/>
                <a:ea typeface="Times New Roman" panose="02020603050405020304" pitchFamily="18" charset="0"/>
              </a:rPr>
              <a:t>God of our longing,</a:t>
            </a:r>
          </a:p>
          <a:p>
            <a:pPr marL="180340"/>
            <a:r>
              <a:rPr lang="en-GB" sz="3600">
                <a:latin typeface="Gill Sans MT" panose="020B0502020104020203" pitchFamily="34" charset="77"/>
                <a:ea typeface="Times New Roman" panose="02020603050405020304" pitchFamily="18" charset="0"/>
              </a:rPr>
              <a:t>God of our hoping,</a:t>
            </a:r>
          </a:p>
          <a:p>
            <a:pPr marL="180340"/>
            <a:r>
              <a:rPr lang="en-GB" sz="3600">
                <a:latin typeface="Gill Sans MT" panose="020B0502020104020203" pitchFamily="34" charset="77"/>
                <a:ea typeface="Times New Roman" panose="02020603050405020304" pitchFamily="18" charset="0"/>
              </a:rPr>
              <a:t>breathe your life-giving Spirit</a:t>
            </a:r>
          </a:p>
          <a:p>
            <a:pPr marL="180340"/>
            <a:r>
              <a:rPr lang="en-GB" sz="3600">
                <a:latin typeface="Gill Sans MT" panose="020B0502020104020203" pitchFamily="34" charset="77"/>
                <a:ea typeface="Times New Roman" panose="02020603050405020304" pitchFamily="18" charset="0"/>
              </a:rPr>
              <a:t>into this bread and wine</a:t>
            </a:r>
          </a:p>
          <a:p>
            <a:pPr marL="180340"/>
            <a:r>
              <a:rPr lang="en-GB" sz="3600">
                <a:latin typeface="Gill Sans MT" panose="020B0502020104020203" pitchFamily="34" charset="77"/>
                <a:ea typeface="Times New Roman" panose="02020603050405020304" pitchFamily="18" charset="0"/>
              </a:rPr>
              <a:t>that all who partake of this communion</a:t>
            </a:r>
          </a:p>
          <a:p>
            <a:pPr marL="180340"/>
            <a:r>
              <a:rPr lang="en-GB" sz="3600">
                <a:latin typeface="Gill Sans MT" panose="020B0502020104020203" pitchFamily="34" charset="77"/>
                <a:ea typeface="Times New Roman" panose="02020603050405020304" pitchFamily="18" charset="0"/>
              </a:rPr>
              <a:t>may feed on Christ and taste his sacred hunger</a:t>
            </a:r>
          </a:p>
          <a:p>
            <a:pPr marL="180340"/>
            <a:r>
              <a:rPr lang="en-GB" sz="3600">
                <a:latin typeface="Gill Sans MT" panose="020B0502020104020203" pitchFamily="34" charset="77"/>
                <a:ea typeface="Times New Roman" panose="02020603050405020304" pitchFamily="18" charset="0"/>
              </a:rPr>
              <a:t>for a world renewed by your promises</a:t>
            </a:r>
          </a:p>
          <a:p>
            <a:pPr marL="180340">
              <a:tabLst>
                <a:tab pos="4140835" algn="r"/>
              </a:tabLst>
            </a:pPr>
            <a:r>
              <a:rPr lang="en-GB" sz="3600">
                <a:latin typeface="Gill Sans MT" panose="020B0502020104020203" pitchFamily="34" charset="77"/>
                <a:ea typeface="Times New Roman" panose="02020603050405020304" pitchFamily="18" charset="0"/>
              </a:rPr>
              <a:t>and fulfilled through your love.  </a:t>
            </a:r>
          </a:p>
          <a:p>
            <a:pPr marL="180340">
              <a:tabLst>
                <a:tab pos="4140835" algn="r"/>
              </a:tabLst>
            </a:pPr>
            <a:r>
              <a:rPr lang="en-GB" sz="3600" b="1">
                <a:latin typeface="Gill Sans MT" panose="020B0502020104020203" pitchFamily="34" charset="77"/>
                <a:ea typeface="Times New Roman" panose="02020603050405020304" pitchFamily="18" charset="0"/>
              </a:rPr>
              <a:t>Amen.	</a:t>
            </a:r>
            <a:endParaRPr lang="en-GB" sz="3600">
              <a:latin typeface="Gill Sans MT" panose="020B0502020104020203" pitchFamily="34" charset="77"/>
              <a:ea typeface="Times New Roman" panose="02020603050405020304" pitchFamily="18" charset="0"/>
            </a:endParaRPr>
          </a:p>
          <a:p>
            <a:r>
              <a:rPr lang="en-GB" sz="1200">
                <a:latin typeface="Gill Sans MT" panose="020B0502020104020203" pitchFamily="34" charset="77"/>
                <a:ea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9099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415818"/>
            <a:ext cx="11062010" cy="769441"/>
          </a:xfrm>
          <a:prstGeom prst="rect">
            <a:avLst/>
          </a:prstGeom>
          <a:noFill/>
        </p:spPr>
        <p:txBody>
          <a:bodyPr wrap="square" rtlCol="0">
            <a:spAutoFit/>
          </a:bodyPr>
          <a:lstStyle/>
          <a:p>
            <a:pPr algn="ctr"/>
            <a:r>
              <a:rPr lang="en-US" sz="4400">
                <a:latin typeface="Gill Sans MT" panose="020B0502020104020203" pitchFamily="34" charset="77"/>
              </a:rPr>
              <a:t>Lord’s Prayer &amp; Communion</a:t>
            </a:r>
          </a:p>
        </p:txBody>
      </p:sp>
      <p:sp>
        <p:nvSpPr>
          <p:cNvPr id="8" name="TextBox 7">
            <a:extLst>
              <a:ext uri="{FF2B5EF4-FFF2-40B4-BE49-F238E27FC236}">
                <a16:creationId xmlns:a16="http://schemas.microsoft.com/office/drawing/2014/main" id="{3E62041F-49E3-AC44-B86B-EA9DBD16610E}"/>
              </a:ext>
            </a:extLst>
          </p:cNvPr>
          <p:cNvSpPr txBox="1"/>
          <p:nvPr/>
        </p:nvSpPr>
        <p:spPr>
          <a:xfrm>
            <a:off x="310840" y="1171812"/>
            <a:ext cx="11881160" cy="5324535"/>
          </a:xfrm>
          <a:prstGeom prst="rect">
            <a:avLst/>
          </a:prstGeom>
          <a:noFill/>
        </p:spPr>
        <p:txBody>
          <a:bodyPr wrap="square" lIns="91440" tIns="45720" rIns="91440" bIns="45720" rtlCol="0" anchor="t">
            <a:spAutoFit/>
          </a:bodyPr>
          <a:lstStyle/>
          <a:p>
            <a:r>
              <a:rPr lang="en-GB" sz="3400" b="1">
                <a:latin typeface="Gill Sans MT"/>
              </a:rPr>
              <a:t>Our Father in heaven, hallowed be your name,</a:t>
            </a:r>
            <a:endParaRPr lang="en-GB" sz="3400">
              <a:latin typeface="Gill Sans MT"/>
            </a:endParaRPr>
          </a:p>
          <a:p>
            <a:r>
              <a:rPr lang="en-GB" sz="3400" b="1">
                <a:latin typeface="Gill Sans MT"/>
              </a:rPr>
              <a:t>your kingdom come, your will be done,</a:t>
            </a:r>
          </a:p>
          <a:p>
            <a:r>
              <a:rPr lang="en-GB" sz="3400" b="1">
                <a:latin typeface="Gill Sans MT"/>
              </a:rPr>
              <a:t>on earth as in heaven.</a:t>
            </a:r>
          </a:p>
          <a:p>
            <a:r>
              <a:rPr lang="en-GB" sz="3400" b="1">
                <a:latin typeface="Gill Sans MT"/>
              </a:rPr>
              <a:t>Give us today our daily bread.  </a:t>
            </a:r>
          </a:p>
          <a:p>
            <a:r>
              <a:rPr lang="en-GB" sz="3400" b="1">
                <a:latin typeface="Gill Sans MT"/>
              </a:rPr>
              <a:t>Forgive us our sins </a:t>
            </a:r>
          </a:p>
          <a:p>
            <a:r>
              <a:rPr lang="en-GB" sz="3400" b="1">
                <a:latin typeface="Gill Sans MT"/>
              </a:rPr>
              <a:t>as we forgive those who sin against us.</a:t>
            </a:r>
          </a:p>
          <a:p>
            <a:r>
              <a:rPr lang="en-GB" sz="3400" b="1">
                <a:latin typeface="Gill Sans MT"/>
              </a:rPr>
              <a:t>Lead us not into temptation </a:t>
            </a:r>
          </a:p>
          <a:p>
            <a:r>
              <a:rPr lang="en-GB" sz="3400" b="1">
                <a:latin typeface="Gill Sans MT"/>
              </a:rPr>
              <a:t>but deliver us from evil.</a:t>
            </a:r>
          </a:p>
          <a:p>
            <a:r>
              <a:rPr lang="en-GB" sz="3400" b="1">
                <a:latin typeface="Gill Sans MT"/>
              </a:rPr>
              <a:t>For the kingdom, the power, and the glory </a:t>
            </a:r>
          </a:p>
          <a:p>
            <a:r>
              <a:rPr lang="en-GB" sz="3400" b="1">
                <a:latin typeface="Gill Sans MT"/>
              </a:rPr>
              <a:t>are yours, now and for ever.  Amen.</a:t>
            </a:r>
          </a:p>
        </p:txBody>
      </p:sp>
    </p:spTree>
    <p:extLst>
      <p:ext uri="{BB962C8B-B14F-4D97-AF65-F5344CB8AC3E}">
        <p14:creationId xmlns:p14="http://schemas.microsoft.com/office/powerpoint/2010/main" val="303766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838200" y="1574219"/>
            <a:ext cx="10515600" cy="2708434"/>
          </a:xfrm>
          <a:prstGeom prst="rect">
            <a:avLst/>
          </a:prstGeom>
          <a:noFill/>
        </p:spPr>
        <p:txBody>
          <a:bodyPr wrap="square" rtlCol="0">
            <a:spAutoFit/>
          </a:bodyPr>
          <a:lstStyle/>
          <a:p>
            <a:pPr fontAlgn="base"/>
            <a:r>
              <a:rPr lang="en-GB" sz="3600" i="1">
                <a:latin typeface="Gill Sans MT" panose="020B0502020104020203" pitchFamily="34" charset="77"/>
              </a:rPr>
              <a:t>The bread is broken</a:t>
            </a:r>
            <a:endParaRPr lang="en-GB" sz="1400" i="1">
              <a:latin typeface="Gill Sans MT" panose="020B0502020104020203" pitchFamily="34" charset="77"/>
            </a:endParaRPr>
          </a:p>
          <a:p>
            <a:pPr fontAlgn="base"/>
            <a:r>
              <a:rPr lang="en-GB" sz="1400">
                <a:latin typeface="Gill Sans MT" panose="020B0502020104020203" pitchFamily="34" charset="77"/>
              </a:rPr>
              <a:t> </a:t>
            </a:r>
          </a:p>
          <a:p>
            <a:pPr fontAlgn="base"/>
            <a:r>
              <a:rPr lang="en-GB" sz="3600">
                <a:latin typeface="Gill Sans MT" panose="020B0502020104020203" pitchFamily="34" charset="77"/>
              </a:rPr>
              <a:t>We break this bread to share in the body of Christ. </a:t>
            </a:r>
          </a:p>
          <a:p>
            <a:pPr fontAlgn="base"/>
            <a:r>
              <a:rPr lang="en-GB" sz="3600" b="1">
                <a:latin typeface="Gill Sans MT" panose="020B0502020104020203" pitchFamily="34" charset="77"/>
              </a:rPr>
              <a:t>Though we are many, we are one body,</a:t>
            </a:r>
            <a:r>
              <a:rPr lang="en-GB" sz="3600">
                <a:latin typeface="Gill Sans MT" panose="020B0502020104020203" pitchFamily="34" charset="77"/>
              </a:rPr>
              <a:t> </a:t>
            </a:r>
          </a:p>
          <a:p>
            <a:pPr fontAlgn="base"/>
            <a:r>
              <a:rPr lang="en-GB" sz="3600" b="1">
                <a:latin typeface="Gill Sans MT" panose="020B0502020104020203" pitchFamily="34" charset="77"/>
              </a:rPr>
              <a:t>because we all share in one bread.</a:t>
            </a:r>
            <a:r>
              <a:rPr lang="en-GB" sz="3600">
                <a:latin typeface="Gill Sans MT" panose="020B0502020104020203" pitchFamily="34" charset="77"/>
              </a:rPr>
              <a:t> </a:t>
            </a:r>
            <a:endParaRPr lang="en-GB" sz="2000">
              <a:latin typeface="Gill Sans MT" panose="020B0502020104020203" pitchFamily="34" charset="77"/>
            </a:endParaRPr>
          </a:p>
          <a:p>
            <a:pPr fontAlgn="base"/>
            <a:endParaRPr lang="en-GB" sz="12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45</a:t>
            </a:fld>
            <a:endParaRPr lang="en-GB"/>
          </a:p>
        </p:txBody>
      </p:sp>
    </p:spTree>
    <p:extLst>
      <p:ext uri="{BB962C8B-B14F-4D97-AF65-F5344CB8AC3E}">
        <p14:creationId xmlns:p14="http://schemas.microsoft.com/office/powerpoint/2010/main" val="2440072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485358" y="712071"/>
            <a:ext cx="10515600" cy="646331"/>
          </a:xfrm>
          <a:prstGeom prst="rect">
            <a:avLst/>
          </a:prstGeom>
          <a:noFill/>
        </p:spPr>
        <p:txBody>
          <a:bodyPr wrap="square" lIns="91440" tIns="45720" rIns="91440" bIns="45720" rtlCol="0" anchor="t">
            <a:spAutoFit/>
          </a:bodyPr>
          <a:lstStyle/>
          <a:p>
            <a:pPr fontAlgn="base"/>
            <a:endParaRPr lang="en-GB" sz="3600" i="1">
              <a:latin typeface="Gill Sans MT" panose="020B0502020104020203" pitchFamily="34" charset="77"/>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46</a:t>
            </a:fld>
            <a:endParaRPr lang="en-GB"/>
          </a:p>
        </p:txBody>
      </p:sp>
      <p:sp>
        <p:nvSpPr>
          <p:cNvPr id="2" name="Rectangle 1">
            <a:extLst>
              <a:ext uri="{FF2B5EF4-FFF2-40B4-BE49-F238E27FC236}">
                <a16:creationId xmlns:a16="http://schemas.microsoft.com/office/drawing/2014/main" id="{F62D39F4-490E-D74F-AA7A-FFB4B2836962}"/>
              </a:ext>
            </a:extLst>
          </p:cNvPr>
          <p:cNvSpPr/>
          <p:nvPr/>
        </p:nvSpPr>
        <p:spPr>
          <a:xfrm>
            <a:off x="616899" y="5780782"/>
            <a:ext cx="11501234" cy="1077218"/>
          </a:xfrm>
          <a:prstGeom prst="rect">
            <a:avLst/>
          </a:prstGeom>
        </p:spPr>
        <p:txBody>
          <a:bodyPr wrap="square" lIns="91440" tIns="45720" rIns="91440" bIns="45720" anchor="t">
            <a:spAutoFit/>
          </a:bodyPr>
          <a:lstStyle/>
          <a:p>
            <a:endParaRPr lang="en-US" sz="3600"/>
          </a:p>
          <a:p>
            <a:pPr algn="r"/>
            <a:r>
              <a:rPr lang="en-US" sz="2800" i="1">
                <a:ea typeface="+mn-lt"/>
                <a:cs typeface="+mn-lt"/>
              </a:rPr>
              <a:t>St Bride Setting, John Bell, Iona Community</a:t>
            </a:r>
            <a:endParaRPr lang="en-GB" sz="2800" i="1"/>
          </a:p>
        </p:txBody>
      </p:sp>
      <p:pic>
        <p:nvPicPr>
          <p:cNvPr id="3" name="Picture 2" descr="A sheet of music with musical notes&#10;&#10;Description automatically generated">
            <a:extLst>
              <a:ext uri="{FF2B5EF4-FFF2-40B4-BE49-F238E27FC236}">
                <a16:creationId xmlns:a16="http://schemas.microsoft.com/office/drawing/2014/main" id="{A0C85EBB-15FC-AAF9-9BF1-39AD75E49F27}"/>
              </a:ext>
            </a:extLst>
          </p:cNvPr>
          <p:cNvPicPr>
            <a:picLocks noChangeAspect="1"/>
          </p:cNvPicPr>
          <p:nvPr/>
        </p:nvPicPr>
        <p:blipFill>
          <a:blip r:embed="rId2"/>
          <a:stretch>
            <a:fillRect/>
          </a:stretch>
        </p:blipFill>
        <p:spPr>
          <a:xfrm>
            <a:off x="1341922" y="86437"/>
            <a:ext cx="9246575" cy="6338246"/>
          </a:xfrm>
          <a:prstGeom prst="rect">
            <a:avLst/>
          </a:prstGeom>
        </p:spPr>
      </p:pic>
    </p:spTree>
    <p:extLst>
      <p:ext uri="{BB962C8B-B14F-4D97-AF65-F5344CB8AC3E}">
        <p14:creationId xmlns:p14="http://schemas.microsoft.com/office/powerpoint/2010/main" val="3117872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F2676-E10D-BF08-3F61-292A8D9AF06F}"/>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95BB746-3B0B-CD2F-5D77-F51126702BF6}"/>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47</a:t>
            </a:fld>
            <a:endParaRPr lang="en-GB"/>
          </a:p>
        </p:txBody>
      </p:sp>
      <p:sp>
        <p:nvSpPr>
          <p:cNvPr id="2" name="Rectangle 1">
            <a:extLst>
              <a:ext uri="{FF2B5EF4-FFF2-40B4-BE49-F238E27FC236}">
                <a16:creationId xmlns:a16="http://schemas.microsoft.com/office/drawing/2014/main" id="{93A5416A-E0C0-B4D4-D645-543B37E51174}"/>
              </a:ext>
            </a:extLst>
          </p:cNvPr>
          <p:cNvSpPr/>
          <p:nvPr/>
        </p:nvSpPr>
        <p:spPr>
          <a:xfrm>
            <a:off x="690766" y="1566360"/>
            <a:ext cx="11501234" cy="3139321"/>
          </a:xfrm>
          <a:prstGeom prst="rect">
            <a:avLst/>
          </a:prstGeom>
        </p:spPr>
        <p:txBody>
          <a:bodyPr wrap="square">
            <a:spAutoFit/>
          </a:bodyPr>
          <a:lstStyle/>
          <a:p>
            <a:r>
              <a:rPr lang="en-GB" sz="3600" i="1"/>
              <a:t>Words of invitation follow</a:t>
            </a:r>
            <a:endParaRPr lang="en-GB" sz="1600"/>
          </a:p>
          <a:p>
            <a:pPr hangingPunct="0"/>
            <a:r>
              <a:rPr lang="x-none" sz="1600"/>
              <a:t> </a:t>
            </a:r>
            <a:endParaRPr lang="en-GB" sz="1600"/>
          </a:p>
          <a:p>
            <a:r>
              <a:rPr lang="en-GB" sz="3600"/>
              <a:t>Come, all who are weary and heavy-laden;</a:t>
            </a:r>
          </a:p>
          <a:p>
            <a:r>
              <a:rPr lang="en-GB" sz="3600"/>
              <a:t>come, all who are dancing with joy;</a:t>
            </a:r>
          </a:p>
          <a:p>
            <a:r>
              <a:rPr lang="en-GB" sz="3600"/>
              <a:t>come to the table </a:t>
            </a:r>
          </a:p>
          <a:p>
            <a:r>
              <a:rPr lang="en-GB" sz="3600"/>
              <a:t>where sorrow and celebration belong together</a:t>
            </a:r>
            <a:r>
              <a:rPr lang="en-GB"/>
              <a:t>.</a:t>
            </a:r>
          </a:p>
        </p:txBody>
      </p:sp>
    </p:spTree>
    <p:extLst>
      <p:ext uri="{BB962C8B-B14F-4D97-AF65-F5344CB8AC3E}">
        <p14:creationId xmlns:p14="http://schemas.microsoft.com/office/powerpoint/2010/main" val="376839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48</a:t>
            </a:fld>
            <a:endParaRPr lang="en-GB"/>
          </a:p>
        </p:txBody>
      </p:sp>
      <p:sp>
        <p:nvSpPr>
          <p:cNvPr id="4" name="Rectangle 3">
            <a:extLst>
              <a:ext uri="{FF2B5EF4-FFF2-40B4-BE49-F238E27FC236}">
                <a16:creationId xmlns:a16="http://schemas.microsoft.com/office/drawing/2014/main" id="{1B7E4A09-D249-FE47-AEE6-699546E6F858}"/>
              </a:ext>
            </a:extLst>
          </p:cNvPr>
          <p:cNvSpPr/>
          <p:nvPr/>
        </p:nvSpPr>
        <p:spPr>
          <a:xfrm>
            <a:off x="351294" y="511677"/>
            <a:ext cx="11489411" cy="5262979"/>
          </a:xfrm>
          <a:prstGeom prst="rect">
            <a:avLst/>
          </a:prstGeom>
        </p:spPr>
        <p:txBody>
          <a:bodyPr wrap="square" lIns="91440" tIns="45720" rIns="91440" bIns="45720" anchor="t">
            <a:spAutoFit/>
          </a:bodyPr>
          <a:lstStyle/>
          <a:p>
            <a:r>
              <a:rPr lang="en-GB" sz="4000">
                <a:latin typeface="Gill Sans MT"/>
                <a:ea typeface="Times New Roman" panose="02020603050405020304" pitchFamily="18" charset="0"/>
              </a:rPr>
              <a:t>During Communion </a:t>
            </a:r>
            <a:r>
              <a:rPr lang="en-GB" sz="3600">
                <a:latin typeface="Gill Sans MT"/>
                <a:ea typeface="Times New Roman" panose="02020603050405020304" pitchFamily="18" charset="0"/>
              </a:rPr>
              <a:t>the congregation is invited to sing: </a:t>
            </a:r>
            <a:endParaRPr lang="en-US"/>
          </a:p>
          <a:p>
            <a:pPr lvl="1"/>
            <a:endParaRPr lang="en-US" sz="3600" b="1">
              <a:ea typeface="+mn-lt"/>
              <a:cs typeface="+mn-lt"/>
            </a:endParaRPr>
          </a:p>
          <a:p>
            <a:pPr lvl="1" algn="r"/>
            <a:endParaRPr lang="en-US" sz="3200" i="1">
              <a:ea typeface="+mn-lt"/>
              <a:cs typeface="+mn-lt"/>
            </a:endParaRPr>
          </a:p>
          <a:p>
            <a:pPr lvl="1" algn="r"/>
            <a:endParaRPr lang="en-US" sz="3200" i="1">
              <a:ea typeface="+mn-lt"/>
              <a:cs typeface="+mn-lt"/>
            </a:endParaRPr>
          </a:p>
          <a:p>
            <a:pPr lvl="1" algn="r"/>
            <a:endParaRPr lang="en-US" sz="3200" i="1">
              <a:ea typeface="+mn-lt"/>
              <a:cs typeface="+mn-lt"/>
            </a:endParaRPr>
          </a:p>
          <a:p>
            <a:pPr lvl="1" algn="r"/>
            <a:endParaRPr lang="en-US" sz="3200" i="1">
              <a:ea typeface="+mn-lt"/>
              <a:cs typeface="+mn-lt"/>
            </a:endParaRPr>
          </a:p>
          <a:p>
            <a:pPr lvl="1" algn="r"/>
            <a:endParaRPr lang="en-US" sz="3200" i="1">
              <a:ea typeface="+mn-lt"/>
              <a:cs typeface="+mn-lt"/>
            </a:endParaRPr>
          </a:p>
          <a:p>
            <a:pPr lvl="1" algn="r"/>
            <a:endParaRPr lang="en-US" sz="3200" i="1">
              <a:ea typeface="+mn-lt"/>
              <a:cs typeface="+mn-lt"/>
            </a:endParaRPr>
          </a:p>
          <a:p>
            <a:pPr lvl="1" algn="r"/>
            <a:r>
              <a:rPr lang="en-US" sz="3200" i="1">
                <a:ea typeface="+mn-lt"/>
                <a:cs typeface="+mn-lt"/>
              </a:rPr>
              <a:t>Berthier (1923 - 94)</a:t>
            </a:r>
            <a:endParaRPr lang="en-US" sz="3600">
              <a:ea typeface="+mn-lt"/>
              <a:cs typeface="+mn-lt"/>
            </a:endParaRPr>
          </a:p>
          <a:p>
            <a:pPr marL="180340"/>
            <a:endParaRPr lang="en-GB" sz="3600" i="1">
              <a:latin typeface="Gill Sans MT"/>
              <a:ea typeface="Times New Roman" panose="02020603050405020304" pitchFamily="18" charset="0"/>
            </a:endParaRPr>
          </a:p>
        </p:txBody>
      </p:sp>
      <p:pic>
        <p:nvPicPr>
          <p:cNvPr id="2" name="Picture 1" descr="A close up of music notes&#10;&#10;Description automatically generated">
            <a:extLst>
              <a:ext uri="{FF2B5EF4-FFF2-40B4-BE49-F238E27FC236}">
                <a16:creationId xmlns:a16="http://schemas.microsoft.com/office/drawing/2014/main" id="{6DB9F9D0-C783-4D13-B815-AD099E458DCE}"/>
              </a:ext>
            </a:extLst>
          </p:cNvPr>
          <p:cNvPicPr>
            <a:picLocks noChangeAspect="1"/>
          </p:cNvPicPr>
          <p:nvPr/>
        </p:nvPicPr>
        <p:blipFill>
          <a:blip r:embed="rId2"/>
          <a:stretch>
            <a:fillRect/>
          </a:stretch>
        </p:blipFill>
        <p:spPr>
          <a:xfrm>
            <a:off x="433987" y="1276664"/>
            <a:ext cx="11486865" cy="3883790"/>
          </a:xfrm>
          <a:prstGeom prst="rect">
            <a:avLst/>
          </a:prstGeom>
        </p:spPr>
      </p:pic>
      <p:sp>
        <p:nvSpPr>
          <p:cNvPr id="3" name="TextBox 2">
            <a:extLst>
              <a:ext uri="{FF2B5EF4-FFF2-40B4-BE49-F238E27FC236}">
                <a16:creationId xmlns:a16="http://schemas.microsoft.com/office/drawing/2014/main" id="{C27DB5D6-A598-2672-DF07-6BC832CA0016}"/>
              </a:ext>
            </a:extLst>
          </p:cNvPr>
          <p:cNvSpPr txBox="1"/>
          <p:nvPr/>
        </p:nvSpPr>
        <p:spPr>
          <a:xfrm>
            <a:off x="5058239" y="5996226"/>
            <a:ext cx="7651922" cy="861774"/>
          </a:xfrm>
          <a:prstGeom prst="rect">
            <a:avLst/>
          </a:prstGeom>
          <a:noFill/>
        </p:spPr>
        <p:txBody>
          <a:bodyPr wrap="square" rtlCol="0">
            <a:spAutoFit/>
          </a:bodyPr>
          <a:lstStyle/>
          <a:p>
            <a:r>
              <a:rPr lang="en-GB" sz="3200" i="1">
                <a:solidFill>
                  <a:srgbClr val="212529"/>
                </a:solidFill>
                <a:effectLst/>
                <a:ea typeface="Helvetica" pitchFamily="2" charset="0"/>
                <a:cs typeface="Helvetica" pitchFamily="2" charset="0"/>
              </a:rPr>
              <a:t>Text and music: Jacques Berthier (1923 - 94)</a:t>
            </a:r>
            <a:endParaRPr lang="en-GB" sz="3200" i="1">
              <a:effectLst/>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592723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49</a:t>
            </a:fld>
            <a:endParaRPr lang="en-GB"/>
          </a:p>
        </p:txBody>
      </p:sp>
      <p:sp>
        <p:nvSpPr>
          <p:cNvPr id="4" name="Rectangle 3">
            <a:extLst>
              <a:ext uri="{FF2B5EF4-FFF2-40B4-BE49-F238E27FC236}">
                <a16:creationId xmlns:a16="http://schemas.microsoft.com/office/drawing/2014/main" id="{1B7E4A09-D249-FE47-AEE6-699546E6F858}"/>
              </a:ext>
            </a:extLst>
          </p:cNvPr>
          <p:cNvSpPr/>
          <p:nvPr/>
        </p:nvSpPr>
        <p:spPr>
          <a:xfrm>
            <a:off x="439387" y="61966"/>
            <a:ext cx="11103429" cy="7387856"/>
          </a:xfrm>
          <a:prstGeom prst="rect">
            <a:avLst/>
          </a:prstGeom>
        </p:spPr>
        <p:txBody>
          <a:bodyPr wrap="square">
            <a:spAutoFit/>
          </a:bodyPr>
          <a:lstStyle/>
          <a:p>
            <a:pPr>
              <a:lnSpc>
                <a:spcPct val="116000"/>
              </a:lnSpc>
            </a:pPr>
            <a:r>
              <a:rPr lang="en-GB" sz="3200">
                <a:ea typeface="Times New Roman" panose="02020603050405020304" pitchFamily="18" charset="0"/>
              </a:rPr>
              <a:t>The Choir sing </a:t>
            </a:r>
            <a:r>
              <a:rPr lang="en-GB" sz="3200" b="1">
                <a:ea typeface="Times New Roman" panose="02020603050405020304" pitchFamily="18" charset="0"/>
              </a:rPr>
              <a:t>Remember </a:t>
            </a:r>
            <a:r>
              <a:rPr lang="en-GB" sz="3200" b="1" err="1">
                <a:ea typeface="Times New Roman" panose="02020603050405020304" pitchFamily="18" charset="0"/>
              </a:rPr>
              <a:t>Bethleham</a:t>
            </a:r>
            <a:r>
              <a:rPr lang="en-GB" sz="3200" b="1">
                <a:ea typeface="Times New Roman" panose="02020603050405020304" pitchFamily="18" charset="0"/>
              </a:rPr>
              <a:t> </a:t>
            </a:r>
          </a:p>
          <a:p>
            <a:pPr>
              <a:lnSpc>
                <a:spcPct val="116000"/>
              </a:lnSpc>
            </a:pPr>
            <a:r>
              <a:rPr lang="en-GB" sz="2800"/>
              <a:t>Jake Thackray (1938 - 2002), arr. Andrew Sanderson</a:t>
            </a:r>
          </a:p>
          <a:p>
            <a:pPr>
              <a:lnSpc>
                <a:spcPct val="116000"/>
              </a:lnSpc>
            </a:pPr>
            <a:endParaRPr lang="en-GB" sz="2800"/>
          </a:p>
          <a:p>
            <a:r>
              <a:rPr lang="en-GB" sz="2800" i="1">
                <a:ea typeface="Times New Roman" panose="02020603050405020304" pitchFamily="18" charset="0"/>
              </a:rPr>
              <a:t>It was ever so cold. She was far away from home. She was not very old. She was only a poor little country girl. So long ago. It seems so far away; so far away. But even so I know your nightingales remember her still. Your pussy-willow and your daffodil, Even your stony old hills Remember Bethlehem. She was awfully weak For the </a:t>
            </a:r>
            <a:r>
              <a:rPr lang="en-GB" sz="2800" i="1" err="1">
                <a:ea typeface="Times New Roman" panose="02020603050405020304" pitchFamily="18" charset="0"/>
              </a:rPr>
              <a:t>journey’d</a:t>
            </a:r>
            <a:r>
              <a:rPr lang="en-GB" sz="2800" i="1">
                <a:ea typeface="Times New Roman" panose="02020603050405020304" pitchFamily="18" charset="0"/>
              </a:rPr>
              <a:t> been hard. She had nowhere to sleep; She lay down in a small dark farmyard. So long ago. It seems so far away; so far away. But even so I know your lowly hedgehog knows what it means. Fish that twitch in your </a:t>
            </a:r>
            <a:r>
              <a:rPr lang="en-GB" sz="2800" i="1" err="1">
                <a:ea typeface="Times New Roman" panose="02020603050405020304" pitchFamily="18" charset="0"/>
              </a:rPr>
              <a:t>greeny</a:t>
            </a:r>
            <a:r>
              <a:rPr lang="en-GB" sz="2800" i="1">
                <a:ea typeface="Times New Roman" panose="02020603050405020304" pitchFamily="18" charset="0"/>
              </a:rPr>
              <a:t> streams, Even your shaggy old trees Remember Bethlehem. When she looked at the child The very first time I suppose that she smiled, And it’s my guess that Mary cried a little. So long ago. It seems so far away, so far away. But even so I’ve got the flesh and the blood to remember them by: Him in my mind, and her in my eye; Every reason why I Remember Bethlehem.</a:t>
            </a:r>
          </a:p>
          <a:p>
            <a:pPr marL="180340"/>
            <a:endParaRPr lang="en-GB" sz="3600">
              <a:ea typeface="Times New Roman" panose="02020603050405020304" pitchFamily="18" charset="0"/>
            </a:endParaRPr>
          </a:p>
        </p:txBody>
      </p:sp>
    </p:spTree>
    <p:extLst>
      <p:ext uri="{BB962C8B-B14F-4D97-AF65-F5344CB8AC3E}">
        <p14:creationId xmlns:p14="http://schemas.microsoft.com/office/powerpoint/2010/main" val="239348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422208" y="255844"/>
            <a:ext cx="11062010" cy="769441"/>
          </a:xfrm>
          <a:prstGeom prst="rect">
            <a:avLst/>
          </a:prstGeom>
          <a:noFill/>
        </p:spPr>
        <p:txBody>
          <a:bodyPr wrap="square" rtlCol="0">
            <a:spAutoFit/>
          </a:bodyPr>
          <a:lstStyle/>
          <a:p>
            <a:pPr algn="ctr"/>
            <a:r>
              <a:rPr lang="en-US" sz="4400">
                <a:latin typeface="Gill Sans MT" panose="020B0502020104020203" pitchFamily="34" charset="77"/>
              </a:rPr>
              <a:t>Welcome</a:t>
            </a:r>
          </a:p>
        </p:txBody>
      </p:sp>
      <p:sp>
        <p:nvSpPr>
          <p:cNvPr id="8" name="TextBox 7">
            <a:extLst>
              <a:ext uri="{FF2B5EF4-FFF2-40B4-BE49-F238E27FC236}">
                <a16:creationId xmlns:a16="http://schemas.microsoft.com/office/drawing/2014/main" id="{3E62041F-49E3-AC44-B86B-EA9DBD16610E}"/>
              </a:ext>
            </a:extLst>
          </p:cNvPr>
          <p:cNvSpPr txBox="1"/>
          <p:nvPr/>
        </p:nvSpPr>
        <p:spPr>
          <a:xfrm>
            <a:off x="422208" y="1324385"/>
            <a:ext cx="11431724" cy="2308324"/>
          </a:xfrm>
          <a:prstGeom prst="rect">
            <a:avLst/>
          </a:prstGeom>
          <a:noFill/>
        </p:spPr>
        <p:txBody>
          <a:bodyPr wrap="square" lIns="91440" tIns="45720" rIns="91440" bIns="45720" rtlCol="0" anchor="t">
            <a:spAutoFit/>
          </a:bodyPr>
          <a:lstStyle/>
          <a:p>
            <a:r>
              <a:rPr lang="en-GB" sz="3600">
                <a:latin typeface="Gill Sans MT"/>
              </a:rPr>
              <a:t>The President is Revd Shan Rush</a:t>
            </a:r>
          </a:p>
          <a:p>
            <a:r>
              <a:rPr lang="en-GB" sz="3600">
                <a:latin typeface="Gill Sans MT"/>
              </a:rPr>
              <a:t>The Deacon is Revd Dr Michael Bayley</a:t>
            </a:r>
          </a:p>
          <a:p>
            <a:r>
              <a:rPr lang="en-GB" sz="3600">
                <a:latin typeface="Gill Sans MT"/>
              </a:rPr>
              <a:t>The Preacher is Revd Dr Michael Bayley </a:t>
            </a:r>
          </a:p>
          <a:p>
            <a:pPr fontAlgn="base"/>
            <a:endParaRPr lang="en-GB" sz="3600">
              <a:highlight>
                <a:srgbClr val="FFFF00"/>
              </a:highlight>
              <a:latin typeface="Gill Sans MT"/>
            </a:endParaRPr>
          </a:p>
        </p:txBody>
      </p:sp>
      <p:sp>
        <p:nvSpPr>
          <p:cNvPr id="9" name="Slide Number Placeholder 8">
            <a:extLst>
              <a:ext uri="{FF2B5EF4-FFF2-40B4-BE49-F238E27FC236}">
                <a16:creationId xmlns:a16="http://schemas.microsoft.com/office/drawing/2014/main" id="{E1F7BF50-D3AE-654F-A48F-FDD0F7D1579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a:t>
            </a:fld>
            <a:endParaRPr lang="en-GB"/>
          </a:p>
        </p:txBody>
      </p:sp>
      <p:sp>
        <p:nvSpPr>
          <p:cNvPr id="10" name="TextBox 9">
            <a:extLst>
              <a:ext uri="{FF2B5EF4-FFF2-40B4-BE49-F238E27FC236}">
                <a16:creationId xmlns:a16="http://schemas.microsoft.com/office/drawing/2014/main" id="{2D107CE3-4BBD-3941-8857-3ECCDF5918D9}"/>
              </a:ext>
            </a:extLst>
          </p:cNvPr>
          <p:cNvSpPr txBox="1"/>
          <p:nvPr/>
        </p:nvSpPr>
        <p:spPr>
          <a:xfrm>
            <a:off x="422208" y="4736135"/>
            <a:ext cx="10124068" cy="646331"/>
          </a:xfrm>
          <a:prstGeom prst="rect">
            <a:avLst/>
          </a:prstGeom>
          <a:noFill/>
        </p:spPr>
        <p:txBody>
          <a:bodyPr wrap="square" lIns="91440" tIns="45720" rIns="91440" bIns="45720" rtlCol="0" anchor="t">
            <a:spAutoFit/>
          </a:bodyPr>
          <a:lstStyle/>
          <a:p>
            <a:pPr fontAlgn="base"/>
            <a:r>
              <a:rPr lang="en-GB" sz="3600">
                <a:latin typeface="Gill Sans MT"/>
              </a:rPr>
              <a:t>Welcome </a:t>
            </a:r>
            <a:endParaRPr lang="en-GB" sz="3600">
              <a:solidFill>
                <a:srgbClr val="FF0000"/>
              </a:solidFill>
              <a:latin typeface="Gill Sans MT"/>
            </a:endParaRPr>
          </a:p>
        </p:txBody>
      </p:sp>
      <p:sp>
        <p:nvSpPr>
          <p:cNvPr id="2" name="TextBox 1">
            <a:extLst>
              <a:ext uri="{FF2B5EF4-FFF2-40B4-BE49-F238E27FC236}">
                <a16:creationId xmlns:a16="http://schemas.microsoft.com/office/drawing/2014/main" id="{B366604B-336A-338C-E65D-05C0CF07D85C}"/>
              </a:ext>
            </a:extLst>
          </p:cNvPr>
          <p:cNvSpPr txBox="1"/>
          <p:nvPr/>
        </p:nvSpPr>
        <p:spPr>
          <a:xfrm>
            <a:off x="422208" y="6169490"/>
            <a:ext cx="10418882" cy="523220"/>
          </a:xfrm>
          <a:prstGeom prst="rect">
            <a:avLst/>
          </a:prstGeom>
          <a:noFill/>
        </p:spPr>
        <p:txBody>
          <a:bodyPr wrap="square" rtlCol="0">
            <a:spAutoFit/>
          </a:bodyPr>
          <a:lstStyle/>
          <a:p>
            <a:r>
              <a:rPr lang="en-GB" sz="2800" b="0" i="0" u="none" strike="noStrike">
                <a:solidFill>
                  <a:srgbClr val="000000"/>
                </a:solidFill>
                <a:effectLst/>
                <a:latin typeface="Gill Sans MT" panose="020B0502020104020203" pitchFamily="34" charset="77"/>
              </a:rPr>
              <a:t>Please do not take photos or videos during the service.</a:t>
            </a:r>
            <a:endParaRPr lang="en-US" sz="2800" i="1">
              <a:latin typeface="Gill Sans MT" panose="020B0502020104020203" pitchFamily="34" charset="77"/>
            </a:endParaRPr>
          </a:p>
        </p:txBody>
      </p:sp>
    </p:spTree>
    <p:extLst>
      <p:ext uri="{BB962C8B-B14F-4D97-AF65-F5344CB8AC3E}">
        <p14:creationId xmlns:p14="http://schemas.microsoft.com/office/powerpoint/2010/main" val="3846200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193964" y="287777"/>
            <a:ext cx="11433041" cy="769441"/>
          </a:xfrm>
          <a:prstGeom prst="rect">
            <a:avLst/>
          </a:prstGeom>
          <a:noFill/>
        </p:spPr>
        <p:txBody>
          <a:bodyPr wrap="square" rtlCol="0">
            <a:spAutoFit/>
          </a:bodyPr>
          <a:lstStyle/>
          <a:p>
            <a:pPr algn="ctr"/>
            <a:r>
              <a:rPr lang="en-US" sz="4400">
                <a:latin typeface="Gill Sans MT" panose="020B0502020104020203" pitchFamily="34" charset="77"/>
              </a:rPr>
              <a:t>Prayer of Commitment</a:t>
            </a: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50</a:t>
            </a:fld>
            <a:endParaRPr lang="en-GB"/>
          </a:p>
        </p:txBody>
      </p:sp>
      <p:sp>
        <p:nvSpPr>
          <p:cNvPr id="2" name="Rectangle 1">
            <a:extLst>
              <a:ext uri="{FF2B5EF4-FFF2-40B4-BE49-F238E27FC236}">
                <a16:creationId xmlns:a16="http://schemas.microsoft.com/office/drawing/2014/main" id="{C2CD5B77-F24C-1249-A9EC-8B5AA5BD0C8E}"/>
              </a:ext>
            </a:extLst>
          </p:cNvPr>
          <p:cNvSpPr/>
          <p:nvPr/>
        </p:nvSpPr>
        <p:spPr>
          <a:xfrm>
            <a:off x="692727" y="872023"/>
            <a:ext cx="10661074" cy="6463308"/>
          </a:xfrm>
          <a:prstGeom prst="rect">
            <a:avLst/>
          </a:prstGeom>
        </p:spPr>
        <p:txBody>
          <a:bodyPr wrap="square">
            <a:spAutoFit/>
          </a:bodyPr>
          <a:lstStyle/>
          <a:p>
            <a:r>
              <a:rPr lang="en-GB" i="1">
                <a:latin typeface="Gill Sans MT" panose="020B0502020104020203" pitchFamily="34" charset="77"/>
              </a:rPr>
              <a:t> </a:t>
            </a:r>
            <a:endParaRPr lang="en-GB">
              <a:latin typeface="Gill Sans MT" panose="020B0502020104020203" pitchFamily="34" charset="77"/>
            </a:endParaRPr>
          </a:p>
          <a:p>
            <a:pPr marL="180340" algn="l"/>
            <a:r>
              <a:rPr lang="en-GB" sz="3600" b="1">
                <a:effectLst/>
              </a:rPr>
              <a:t>Grant us grace, O God,</a:t>
            </a:r>
            <a:endParaRPr lang="en-GB" sz="3600">
              <a:effectLst/>
            </a:endParaRPr>
          </a:p>
          <a:p>
            <a:pPr marL="180340" algn="l"/>
            <a:r>
              <a:rPr lang="en-GB" sz="3600" b="1">
                <a:effectLst/>
              </a:rPr>
              <a:t>to see through your eyes of compassion,</a:t>
            </a:r>
            <a:endParaRPr lang="en-GB" sz="3600">
              <a:effectLst/>
            </a:endParaRPr>
          </a:p>
          <a:p>
            <a:pPr marL="180340" algn="l"/>
            <a:r>
              <a:rPr lang="en-GB" sz="3600" b="1">
                <a:effectLst/>
              </a:rPr>
              <a:t>to speak your words of justice and peace,</a:t>
            </a:r>
            <a:endParaRPr lang="en-GB" sz="3600">
              <a:effectLst/>
            </a:endParaRPr>
          </a:p>
          <a:p>
            <a:pPr marL="180340" algn="l"/>
            <a:r>
              <a:rPr lang="en-GB" sz="3600" b="1">
                <a:effectLst/>
              </a:rPr>
              <a:t>to embody your forgiveness </a:t>
            </a:r>
            <a:endParaRPr lang="en-GB" sz="3600">
              <a:effectLst/>
            </a:endParaRPr>
          </a:p>
          <a:p>
            <a:pPr marL="180340" algn="l"/>
            <a:r>
              <a:rPr lang="en-GB" sz="3600" b="1">
                <a:effectLst/>
              </a:rPr>
              <a:t>that what we hope for,</a:t>
            </a:r>
            <a:endParaRPr lang="en-GB" sz="3600">
              <a:effectLst/>
            </a:endParaRPr>
          </a:p>
          <a:p>
            <a:pPr marL="180340" algn="l"/>
            <a:r>
              <a:rPr lang="en-GB" sz="3600" b="1">
                <a:effectLst/>
              </a:rPr>
              <a:t>long for, strive for,</a:t>
            </a:r>
            <a:endParaRPr lang="en-GB" sz="3600">
              <a:effectLst/>
            </a:endParaRPr>
          </a:p>
          <a:p>
            <a:pPr marL="180340" algn="l"/>
            <a:r>
              <a:rPr lang="en-GB" sz="3600" b="1">
                <a:effectLst/>
              </a:rPr>
              <a:t>may come a little closer,</a:t>
            </a:r>
            <a:endParaRPr lang="en-GB" sz="3600">
              <a:effectLst/>
            </a:endParaRPr>
          </a:p>
          <a:p>
            <a:pPr marL="180340" algn="l"/>
            <a:r>
              <a:rPr lang="en-GB" sz="3600" b="1">
                <a:effectLst/>
              </a:rPr>
              <a:t>bringing healing in its wings;</a:t>
            </a:r>
            <a:endParaRPr lang="en-GB" sz="3600">
              <a:effectLst/>
            </a:endParaRPr>
          </a:p>
          <a:p>
            <a:pPr marL="180340" algn="l"/>
            <a:r>
              <a:rPr lang="en-GB" sz="3600" b="1">
                <a:effectLst/>
              </a:rPr>
              <a:t>through Jesus Christ, our Lord.  </a:t>
            </a:r>
          </a:p>
          <a:p>
            <a:pPr marL="180340" algn="l"/>
            <a:r>
              <a:rPr lang="en-GB" sz="3600" b="1">
                <a:effectLst/>
              </a:rPr>
              <a:t>Amen.</a:t>
            </a:r>
            <a:endParaRPr lang="en-GB" sz="3600">
              <a:effectLst/>
            </a:endParaRPr>
          </a:p>
          <a:p>
            <a:pPr hangingPunct="0"/>
            <a:endParaRPr lang="en-GB" sz="3600"/>
          </a:p>
        </p:txBody>
      </p:sp>
    </p:spTree>
    <p:extLst>
      <p:ext uri="{BB962C8B-B14F-4D97-AF65-F5344CB8AC3E}">
        <p14:creationId xmlns:p14="http://schemas.microsoft.com/office/powerpoint/2010/main" val="2628423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nchor="t">
            <a:spAutoFit/>
          </a:bodyPr>
          <a:lstStyle/>
          <a:p>
            <a:pPr algn="ctr"/>
            <a:r>
              <a:rPr lang="en-US" sz="4400">
                <a:latin typeface="Gill Sans MT"/>
              </a:rPr>
              <a:t>Announcements</a:t>
            </a:r>
            <a:endParaRPr lang="en-US" sz="3200">
              <a:highlight>
                <a:srgbClr val="00FF00"/>
              </a:highlight>
            </a:endParaRPr>
          </a:p>
        </p:txBody>
      </p:sp>
      <p:sp>
        <p:nvSpPr>
          <p:cNvPr id="8" name="TextBox 7">
            <a:extLst>
              <a:ext uri="{FF2B5EF4-FFF2-40B4-BE49-F238E27FC236}">
                <a16:creationId xmlns:a16="http://schemas.microsoft.com/office/drawing/2014/main" id="{3E62041F-49E3-AC44-B86B-EA9DBD16610E}"/>
              </a:ext>
            </a:extLst>
          </p:cNvPr>
          <p:cNvSpPr txBox="1"/>
          <p:nvPr/>
        </p:nvSpPr>
        <p:spPr>
          <a:xfrm>
            <a:off x="899779" y="1803698"/>
            <a:ext cx="10932543" cy="3477875"/>
          </a:xfrm>
          <a:prstGeom prst="rect">
            <a:avLst/>
          </a:prstGeom>
          <a:noFill/>
        </p:spPr>
        <p:txBody>
          <a:bodyPr wrap="square" lIns="91440" tIns="45720" rIns="91440" bIns="45720" rtlCol="0" anchor="t">
            <a:spAutoFit/>
          </a:bodyPr>
          <a:lstStyle/>
          <a:p>
            <a:pPr algn="ctr"/>
            <a:r>
              <a:rPr lang="en-GB" sz="4400" i="1">
                <a:latin typeface="Gill Sans MT"/>
                <a:ea typeface="+mn-lt"/>
                <a:cs typeface="+mn-lt"/>
              </a:rPr>
              <a:t>To support the ministry of this church please use the card reader at the back of church or </a:t>
            </a:r>
          </a:p>
          <a:p>
            <a:pPr algn="ctr"/>
            <a:r>
              <a:rPr lang="en-GB" sz="4400" i="1">
                <a:latin typeface="Gill Sans MT"/>
                <a:ea typeface="+mn-lt"/>
                <a:cs typeface="+mn-lt"/>
              </a:rPr>
              <a:t>visit the website for more options.</a:t>
            </a:r>
          </a:p>
          <a:p>
            <a:pPr algn="ctr"/>
            <a:endParaRPr lang="en-GB" sz="4400" i="1">
              <a:latin typeface="Gill Sans MT"/>
              <a:ea typeface="+mn-lt"/>
              <a:cs typeface="+mn-lt"/>
            </a:endParaRPr>
          </a:p>
          <a:p>
            <a:pPr algn="ctr"/>
            <a:r>
              <a:rPr lang="en-GB" sz="4400" i="1">
                <a:latin typeface="Gill Sans MT"/>
                <a:ea typeface="+mn-lt"/>
                <a:cs typeface="+mn-lt"/>
              </a:rPr>
              <a:t>Thank you.</a:t>
            </a:r>
            <a:r>
              <a:rPr lang="en-GB" sz="4400" b="1">
                <a:latin typeface="Gill Sans MT"/>
                <a:ea typeface="+mn-lt"/>
                <a:cs typeface="+mn-lt"/>
              </a:rPr>
              <a:t> </a:t>
            </a:r>
            <a:endParaRPr lang="en-GB" sz="2800" b="1">
              <a:latin typeface="Gill Sans MT"/>
              <a:ea typeface="+mn-lt"/>
              <a:cs typeface="+mn-lt"/>
            </a:endParaRPr>
          </a:p>
        </p:txBody>
      </p:sp>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51</a:t>
            </a:fld>
            <a:endParaRPr lang="en-GB"/>
          </a:p>
        </p:txBody>
      </p:sp>
    </p:spTree>
    <p:extLst>
      <p:ext uri="{BB962C8B-B14F-4D97-AF65-F5344CB8AC3E}">
        <p14:creationId xmlns:p14="http://schemas.microsoft.com/office/powerpoint/2010/main" val="1758324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A68C8C2-3009-7B4C-AE8A-37F02856D59C}"/>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52</a:t>
            </a:fld>
            <a:endParaRPr lang="en-GB"/>
          </a:p>
        </p:txBody>
      </p:sp>
      <p:sp>
        <p:nvSpPr>
          <p:cNvPr id="5" name="Title 4">
            <a:extLst>
              <a:ext uri="{FF2B5EF4-FFF2-40B4-BE49-F238E27FC236}">
                <a16:creationId xmlns:a16="http://schemas.microsoft.com/office/drawing/2014/main" id="{C6E8FAAE-47DA-F54B-B99E-57666431EEE1}"/>
              </a:ext>
            </a:extLst>
          </p:cNvPr>
          <p:cNvSpPr>
            <a:spLocks noGrp="1"/>
          </p:cNvSpPr>
          <p:nvPr>
            <p:ph type="title"/>
          </p:nvPr>
        </p:nvSpPr>
        <p:spPr>
          <a:xfrm>
            <a:off x="838200" y="323385"/>
            <a:ext cx="10515600" cy="959168"/>
          </a:xfrm>
        </p:spPr>
        <p:txBody>
          <a:bodyPr/>
          <a:lstStyle/>
          <a:p>
            <a:pPr algn="ctr"/>
            <a:r>
              <a:rPr lang="en-US">
                <a:latin typeface="Gill Sans MT"/>
                <a:cs typeface="Calibri Light"/>
              </a:rPr>
              <a:t>Blessing</a:t>
            </a:r>
            <a:endParaRPr lang="en-US">
              <a:latin typeface="Gill Sans MT"/>
            </a:endParaRPr>
          </a:p>
        </p:txBody>
      </p:sp>
      <p:sp>
        <p:nvSpPr>
          <p:cNvPr id="4" name="TextBox 3">
            <a:extLst>
              <a:ext uri="{FF2B5EF4-FFF2-40B4-BE49-F238E27FC236}">
                <a16:creationId xmlns:a16="http://schemas.microsoft.com/office/drawing/2014/main" id="{28233CE9-8ED2-4D73-8D45-94FCA1305A43}"/>
              </a:ext>
            </a:extLst>
          </p:cNvPr>
          <p:cNvSpPr txBox="1"/>
          <p:nvPr/>
        </p:nvSpPr>
        <p:spPr>
          <a:xfrm>
            <a:off x="606490" y="1101600"/>
            <a:ext cx="10747310" cy="5632311"/>
          </a:xfrm>
          <a:prstGeom prst="rect">
            <a:avLst/>
          </a:prstGeom>
          <a:noFill/>
        </p:spPr>
        <p:txBody>
          <a:bodyPr wrap="square" rtlCol="0">
            <a:spAutoFit/>
          </a:bodyPr>
          <a:lstStyle/>
          <a:p>
            <a:r>
              <a:rPr lang="en-GB" sz="3600"/>
              <a:t>May the God who brings heaven close to earth</a:t>
            </a:r>
          </a:p>
          <a:p>
            <a:r>
              <a:rPr lang="en-GB" sz="3600"/>
              <a:t>give truth to our judgement</a:t>
            </a:r>
          </a:p>
          <a:p>
            <a:r>
              <a:rPr lang="en-GB" sz="3600"/>
              <a:t>and flame to our longing</a:t>
            </a:r>
          </a:p>
          <a:p>
            <a:r>
              <a:rPr lang="en-GB" sz="3600"/>
              <a:t>that our hearts might be ready</a:t>
            </a:r>
          </a:p>
          <a:p>
            <a:r>
              <a:rPr lang="en-GB" sz="3600"/>
              <a:t>to be born again in love;		</a:t>
            </a:r>
            <a:endParaRPr lang="en-GB" sz="3600" i="1"/>
          </a:p>
          <a:p>
            <a:r>
              <a:rPr lang="en-GB" sz="3600"/>
              <a:t>And the blessing of God,</a:t>
            </a:r>
          </a:p>
          <a:p>
            <a:r>
              <a:rPr lang="en-GB" sz="3600"/>
              <a:t>creator, saviour, spirit of peace</a:t>
            </a:r>
          </a:p>
          <a:p>
            <a:r>
              <a:rPr lang="en-GB" sz="3600"/>
              <a:t>rest upon you, and all whom you love,</a:t>
            </a:r>
          </a:p>
          <a:p>
            <a:r>
              <a:rPr lang="en-GB" sz="3600"/>
              <a:t>both living and departed, now and always.</a:t>
            </a:r>
            <a:r>
              <a:rPr lang="en-GB" sz="3600" b="1"/>
              <a:t>  </a:t>
            </a:r>
          </a:p>
          <a:p>
            <a:r>
              <a:rPr lang="en-GB" sz="3600" b="1"/>
              <a:t>Amen.</a:t>
            </a:r>
            <a:endParaRPr lang="en-GB" sz="3600"/>
          </a:p>
        </p:txBody>
      </p:sp>
      <p:sp>
        <p:nvSpPr>
          <p:cNvPr id="2" name="TextBox 1">
            <a:extLst>
              <a:ext uri="{FF2B5EF4-FFF2-40B4-BE49-F238E27FC236}">
                <a16:creationId xmlns:a16="http://schemas.microsoft.com/office/drawing/2014/main" id="{24E0425A-F382-0CD9-14B2-E8ED72773D84}"/>
              </a:ext>
            </a:extLst>
          </p:cNvPr>
          <p:cNvSpPr txBox="1"/>
          <p:nvPr/>
        </p:nvSpPr>
        <p:spPr>
          <a:xfrm>
            <a:off x="8765093" y="6237858"/>
            <a:ext cx="3242939" cy="584775"/>
          </a:xfrm>
          <a:prstGeom prst="rect">
            <a:avLst/>
          </a:prstGeom>
          <a:noFill/>
        </p:spPr>
        <p:txBody>
          <a:bodyPr wrap="none" rtlCol="0">
            <a:spAutoFit/>
          </a:bodyPr>
          <a:lstStyle/>
          <a:p>
            <a:r>
              <a:rPr lang="en-US" sz="3200" i="1"/>
              <a:t>Steven Shakespeare</a:t>
            </a:r>
          </a:p>
        </p:txBody>
      </p:sp>
    </p:spTree>
    <p:extLst>
      <p:ext uri="{BB962C8B-B14F-4D97-AF65-F5344CB8AC3E}">
        <p14:creationId xmlns:p14="http://schemas.microsoft.com/office/powerpoint/2010/main" val="3855229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291790" y="315423"/>
            <a:ext cx="11062010" cy="769441"/>
          </a:xfrm>
          <a:prstGeom prst="rect">
            <a:avLst/>
          </a:prstGeom>
          <a:noFill/>
        </p:spPr>
        <p:txBody>
          <a:bodyPr wrap="square" rtlCol="0" anchor="t">
            <a:spAutoFit/>
          </a:bodyPr>
          <a:lstStyle/>
          <a:p>
            <a:pPr algn="ctr"/>
            <a:r>
              <a:rPr lang="en-US" sz="4400">
                <a:latin typeface="Gill Sans MT"/>
              </a:rPr>
              <a:t>Final Hymn</a:t>
            </a:r>
            <a:endParaRPr lang="en-US" sz="3600" i="1">
              <a:latin typeface="Gill Sans MT"/>
            </a:endParaRPr>
          </a:p>
        </p:txBody>
      </p:sp>
      <p:sp>
        <p:nvSpPr>
          <p:cNvPr id="9" name="Slide Number Placeholder 8">
            <a:extLst>
              <a:ext uri="{FF2B5EF4-FFF2-40B4-BE49-F238E27FC236}">
                <a16:creationId xmlns:a16="http://schemas.microsoft.com/office/drawing/2014/main" id="{07F6CAC1-600F-4048-98E7-0867D879EAFB}"/>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53</a:t>
            </a:fld>
            <a:endParaRPr lang="en-GB"/>
          </a:p>
        </p:txBody>
      </p:sp>
      <p:sp>
        <p:nvSpPr>
          <p:cNvPr id="2" name="TextBox 1">
            <a:extLst>
              <a:ext uri="{FF2B5EF4-FFF2-40B4-BE49-F238E27FC236}">
                <a16:creationId xmlns:a16="http://schemas.microsoft.com/office/drawing/2014/main" id="{2814091E-3F14-BC2C-1EB3-45C66CB1DEF2}"/>
              </a:ext>
            </a:extLst>
          </p:cNvPr>
          <p:cNvSpPr txBox="1"/>
          <p:nvPr/>
        </p:nvSpPr>
        <p:spPr>
          <a:xfrm>
            <a:off x="532575" y="1436922"/>
            <a:ext cx="10200904" cy="3416320"/>
          </a:xfrm>
          <a:prstGeom prst="rect">
            <a:avLst/>
          </a:prstGeom>
          <a:noFill/>
        </p:spPr>
        <p:txBody>
          <a:bodyPr wrap="square" rtlCol="0">
            <a:spAutoFit/>
          </a:bodyPr>
          <a:lstStyle/>
          <a:p>
            <a:r>
              <a:rPr lang="en-GB" sz="3600"/>
              <a:t>Hills of the north, rejoice, echoing songs arise,</a:t>
            </a:r>
          </a:p>
          <a:p>
            <a:r>
              <a:rPr lang="en-GB" sz="3600"/>
              <a:t>hail with united voice him who made earth and skies:</a:t>
            </a:r>
          </a:p>
          <a:p>
            <a:r>
              <a:rPr lang="en-GB" sz="3600"/>
              <a:t>he comes in righteousness and love,</a:t>
            </a:r>
          </a:p>
          <a:p>
            <a:r>
              <a:rPr lang="en-GB" sz="3600"/>
              <a:t>he brings salvation from above.</a:t>
            </a:r>
          </a:p>
          <a:p>
            <a:endParaRPr lang="en-GB" sz="3600"/>
          </a:p>
          <a:p>
            <a:endParaRPr lang="en-GB" sz="3600"/>
          </a:p>
        </p:txBody>
      </p:sp>
    </p:spTree>
    <p:extLst>
      <p:ext uri="{BB962C8B-B14F-4D97-AF65-F5344CB8AC3E}">
        <p14:creationId xmlns:p14="http://schemas.microsoft.com/office/powerpoint/2010/main" val="3188801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38A79-D937-51E4-DC88-3A557970B981}"/>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26BD72A-2365-B505-80D2-5FDA4199B2AB}"/>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54</a:t>
            </a:fld>
            <a:endParaRPr lang="en-GB"/>
          </a:p>
        </p:txBody>
      </p:sp>
      <p:sp>
        <p:nvSpPr>
          <p:cNvPr id="2" name="TextBox 1">
            <a:extLst>
              <a:ext uri="{FF2B5EF4-FFF2-40B4-BE49-F238E27FC236}">
                <a16:creationId xmlns:a16="http://schemas.microsoft.com/office/drawing/2014/main" id="{D8DD60DA-064C-921E-D6A1-850D01AA1072}"/>
              </a:ext>
            </a:extLst>
          </p:cNvPr>
          <p:cNvSpPr txBox="1"/>
          <p:nvPr/>
        </p:nvSpPr>
        <p:spPr>
          <a:xfrm>
            <a:off x="545275" y="1436922"/>
            <a:ext cx="10200904" cy="3416320"/>
          </a:xfrm>
          <a:prstGeom prst="rect">
            <a:avLst/>
          </a:prstGeom>
          <a:noFill/>
        </p:spPr>
        <p:txBody>
          <a:bodyPr wrap="square" rtlCol="0">
            <a:spAutoFit/>
          </a:bodyPr>
          <a:lstStyle/>
          <a:p>
            <a:r>
              <a:rPr lang="en-GB" sz="3600"/>
              <a:t>Isles of the southern seas sing to the </a:t>
            </a:r>
            <a:r>
              <a:rPr lang="en-GB" sz="3600" err="1"/>
              <a:t>list'ning</a:t>
            </a:r>
            <a:r>
              <a:rPr lang="en-GB" sz="3600"/>
              <a:t> earth,</a:t>
            </a:r>
          </a:p>
          <a:p>
            <a:r>
              <a:rPr lang="en-GB" sz="3600"/>
              <a:t>carry on </a:t>
            </a:r>
            <a:r>
              <a:rPr lang="en-GB" sz="3600" err="1"/>
              <a:t>ev'ry</a:t>
            </a:r>
            <a:r>
              <a:rPr lang="en-GB" sz="3600"/>
              <a:t> breeze hope of a world's new birth:</a:t>
            </a:r>
          </a:p>
          <a:p>
            <a:r>
              <a:rPr lang="en-GB" sz="3600"/>
              <a:t>in Christ shall all be made anew,</a:t>
            </a:r>
          </a:p>
          <a:p>
            <a:r>
              <a:rPr lang="en-GB" sz="3600"/>
              <a:t>his word is sure, his promise true.</a:t>
            </a:r>
          </a:p>
          <a:p>
            <a:endParaRPr lang="en-GB" sz="3600"/>
          </a:p>
          <a:p>
            <a:endParaRPr lang="en-GB" sz="3600"/>
          </a:p>
        </p:txBody>
      </p:sp>
    </p:spTree>
    <p:extLst>
      <p:ext uri="{BB962C8B-B14F-4D97-AF65-F5344CB8AC3E}">
        <p14:creationId xmlns:p14="http://schemas.microsoft.com/office/powerpoint/2010/main" val="2387625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C8E4-2306-7E50-7D53-F1C1AE790676}"/>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81F635F-66A2-DFA1-CBCA-B67977DF3C13}"/>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55</a:t>
            </a:fld>
            <a:endParaRPr lang="en-GB"/>
          </a:p>
        </p:txBody>
      </p:sp>
      <p:sp>
        <p:nvSpPr>
          <p:cNvPr id="2" name="TextBox 1">
            <a:extLst>
              <a:ext uri="{FF2B5EF4-FFF2-40B4-BE49-F238E27FC236}">
                <a16:creationId xmlns:a16="http://schemas.microsoft.com/office/drawing/2014/main" id="{6CCED185-5C61-9821-B170-4FD362D08732}"/>
              </a:ext>
            </a:extLst>
          </p:cNvPr>
          <p:cNvSpPr txBox="1"/>
          <p:nvPr/>
        </p:nvSpPr>
        <p:spPr>
          <a:xfrm>
            <a:off x="545274" y="1436922"/>
            <a:ext cx="10529125" cy="3416320"/>
          </a:xfrm>
          <a:prstGeom prst="rect">
            <a:avLst/>
          </a:prstGeom>
          <a:noFill/>
        </p:spPr>
        <p:txBody>
          <a:bodyPr wrap="square" rtlCol="0">
            <a:spAutoFit/>
          </a:bodyPr>
          <a:lstStyle/>
          <a:p>
            <a:r>
              <a:rPr lang="en-GB" sz="3600"/>
              <a:t>Lands of the east, arise, he is your brightest morn,</a:t>
            </a:r>
          </a:p>
          <a:p>
            <a:r>
              <a:rPr lang="en-GB" sz="3600"/>
              <a:t>greet him with joyous eyes, praise shall his path adorn:</a:t>
            </a:r>
          </a:p>
          <a:p>
            <a:r>
              <a:rPr lang="en-GB" sz="3600"/>
              <a:t>the God whom you have longed to know</a:t>
            </a:r>
          </a:p>
          <a:p>
            <a:r>
              <a:rPr lang="en-GB" sz="3600"/>
              <a:t>in Christ draws near, and calls you now.</a:t>
            </a:r>
          </a:p>
          <a:p>
            <a:endParaRPr lang="en-GB" sz="3600"/>
          </a:p>
          <a:p>
            <a:endParaRPr lang="en-GB" sz="3600"/>
          </a:p>
        </p:txBody>
      </p:sp>
    </p:spTree>
    <p:extLst>
      <p:ext uri="{BB962C8B-B14F-4D97-AF65-F5344CB8AC3E}">
        <p14:creationId xmlns:p14="http://schemas.microsoft.com/office/powerpoint/2010/main" val="2753818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2987-8291-7092-5DDD-3FB32F40E347}"/>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E79B5AA-F4F3-638C-53AF-C5B1B60C047D}"/>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56</a:t>
            </a:fld>
            <a:endParaRPr lang="en-GB"/>
          </a:p>
        </p:txBody>
      </p:sp>
      <p:sp>
        <p:nvSpPr>
          <p:cNvPr id="2" name="TextBox 1">
            <a:extLst>
              <a:ext uri="{FF2B5EF4-FFF2-40B4-BE49-F238E27FC236}">
                <a16:creationId xmlns:a16="http://schemas.microsoft.com/office/drawing/2014/main" id="{65CC9270-F4F5-A5E8-F851-4FDE578A5B40}"/>
              </a:ext>
            </a:extLst>
          </p:cNvPr>
          <p:cNvSpPr txBox="1"/>
          <p:nvPr/>
        </p:nvSpPr>
        <p:spPr>
          <a:xfrm>
            <a:off x="545274" y="1436922"/>
            <a:ext cx="10897426" cy="3416320"/>
          </a:xfrm>
          <a:prstGeom prst="rect">
            <a:avLst/>
          </a:prstGeom>
          <a:noFill/>
        </p:spPr>
        <p:txBody>
          <a:bodyPr wrap="square" rtlCol="0">
            <a:spAutoFit/>
          </a:bodyPr>
          <a:lstStyle/>
          <a:p>
            <a:r>
              <a:rPr lang="en-GB" sz="3600"/>
              <a:t>Shores of the utmost west, lands of the setting sun,</a:t>
            </a:r>
          </a:p>
          <a:p>
            <a:r>
              <a:rPr lang="en-GB" sz="3600"/>
              <a:t>welcome the </a:t>
            </a:r>
            <a:r>
              <a:rPr lang="en-GB" sz="3600" err="1"/>
              <a:t>heav'nly</a:t>
            </a:r>
            <a:r>
              <a:rPr lang="en-GB" sz="3600"/>
              <a:t> guest in whom the dawn has come:</a:t>
            </a:r>
          </a:p>
          <a:p>
            <a:r>
              <a:rPr lang="en-GB" sz="3600"/>
              <a:t>he brings a never-ending light</a:t>
            </a:r>
          </a:p>
          <a:p>
            <a:r>
              <a:rPr lang="en-GB" sz="3600"/>
              <a:t>who triumphed o'er our darkest night.</a:t>
            </a:r>
          </a:p>
          <a:p>
            <a:endParaRPr lang="en-GB" sz="3600"/>
          </a:p>
          <a:p>
            <a:endParaRPr lang="en-GB" sz="3600"/>
          </a:p>
        </p:txBody>
      </p:sp>
    </p:spTree>
    <p:extLst>
      <p:ext uri="{BB962C8B-B14F-4D97-AF65-F5344CB8AC3E}">
        <p14:creationId xmlns:p14="http://schemas.microsoft.com/office/powerpoint/2010/main" val="3819478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FD21-A7F0-69F6-EE88-B4BF7D84BF98}"/>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FDA8E4B-3D7F-991E-1B96-5CE33C6BB5D7}"/>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57</a:t>
            </a:fld>
            <a:endParaRPr lang="en-GB"/>
          </a:p>
        </p:txBody>
      </p:sp>
      <p:sp>
        <p:nvSpPr>
          <p:cNvPr id="2" name="TextBox 1">
            <a:extLst>
              <a:ext uri="{FF2B5EF4-FFF2-40B4-BE49-F238E27FC236}">
                <a16:creationId xmlns:a16="http://schemas.microsoft.com/office/drawing/2014/main" id="{6C8B3F0E-710E-310D-8D85-57C9995D33BE}"/>
              </a:ext>
            </a:extLst>
          </p:cNvPr>
          <p:cNvSpPr txBox="1"/>
          <p:nvPr/>
        </p:nvSpPr>
        <p:spPr>
          <a:xfrm>
            <a:off x="545274" y="1436922"/>
            <a:ext cx="11519726" cy="6370975"/>
          </a:xfrm>
          <a:prstGeom prst="rect">
            <a:avLst/>
          </a:prstGeom>
          <a:noFill/>
        </p:spPr>
        <p:txBody>
          <a:bodyPr wrap="square" rtlCol="0">
            <a:spAutoFit/>
          </a:bodyPr>
          <a:lstStyle/>
          <a:p>
            <a:r>
              <a:rPr lang="en-GB" sz="3600"/>
              <a:t>Shout, as you journey on, songs be in </a:t>
            </a:r>
            <a:r>
              <a:rPr lang="en-GB" sz="3600" err="1"/>
              <a:t>ev'ry</a:t>
            </a:r>
            <a:r>
              <a:rPr lang="en-GB" sz="3600"/>
              <a:t> mouth,</a:t>
            </a:r>
          </a:p>
          <a:p>
            <a:r>
              <a:rPr lang="en-GB" sz="3600"/>
              <a:t>lo, from the north they come, from east and west and south:</a:t>
            </a:r>
          </a:p>
          <a:p>
            <a:r>
              <a:rPr lang="en-GB" sz="3600"/>
              <a:t>in Jesus all shall find their rest,</a:t>
            </a:r>
          </a:p>
          <a:p>
            <a:r>
              <a:rPr lang="en-GB" sz="3600"/>
              <a:t>in him the longing earth be blest.</a:t>
            </a:r>
          </a:p>
          <a:p>
            <a:endParaRPr lang="en-GB" sz="3600"/>
          </a:p>
          <a:p>
            <a:pPr algn="r"/>
            <a:r>
              <a:rPr lang="en-GB" sz="2800" i="1"/>
              <a:t>Text: Charles Edward Oakley (1832 - 1865) adapted</a:t>
            </a:r>
          </a:p>
          <a:p>
            <a:pPr algn="r"/>
            <a:r>
              <a:rPr lang="en-GB" sz="2800" i="1"/>
              <a:t>Music: Martin Shaw (1875 - 1958)</a:t>
            </a:r>
          </a:p>
          <a:p>
            <a:pPr algn="r"/>
            <a:r>
              <a:rPr lang="en-GB" sz="2800" i="1"/>
              <a:t>Tune: Little Cornard</a:t>
            </a:r>
          </a:p>
          <a:p>
            <a:pPr algn="r"/>
            <a:endParaRPr lang="en-GB" sz="3600" i="1"/>
          </a:p>
          <a:p>
            <a:endParaRPr lang="en-GB" sz="3600"/>
          </a:p>
          <a:p>
            <a:endParaRPr lang="en-GB" sz="3600"/>
          </a:p>
          <a:p>
            <a:endParaRPr lang="en-GB" sz="3600"/>
          </a:p>
        </p:txBody>
      </p:sp>
    </p:spTree>
    <p:extLst>
      <p:ext uri="{BB962C8B-B14F-4D97-AF65-F5344CB8AC3E}">
        <p14:creationId xmlns:p14="http://schemas.microsoft.com/office/powerpoint/2010/main" val="687605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769441"/>
          </a:xfrm>
          <a:prstGeom prst="rect">
            <a:avLst/>
          </a:prstGeom>
          <a:noFill/>
        </p:spPr>
        <p:txBody>
          <a:bodyPr wrap="square" rtlCol="0">
            <a:spAutoFit/>
          </a:bodyPr>
          <a:lstStyle/>
          <a:p>
            <a:pPr algn="ctr"/>
            <a:r>
              <a:rPr lang="en-US" sz="4400">
                <a:latin typeface="Gill Sans MT" panose="020B0502020104020203" pitchFamily="34" charset="77"/>
              </a:rPr>
              <a:t>Commission</a:t>
            </a:r>
          </a:p>
        </p:txBody>
      </p:sp>
      <p:sp>
        <p:nvSpPr>
          <p:cNvPr id="8" name="TextBox 7">
            <a:extLst>
              <a:ext uri="{FF2B5EF4-FFF2-40B4-BE49-F238E27FC236}">
                <a16:creationId xmlns:a16="http://schemas.microsoft.com/office/drawing/2014/main" id="{3E62041F-49E3-AC44-B86B-EA9DBD16610E}"/>
              </a:ext>
            </a:extLst>
          </p:cNvPr>
          <p:cNvSpPr txBox="1"/>
          <p:nvPr/>
        </p:nvSpPr>
        <p:spPr>
          <a:xfrm>
            <a:off x="579863" y="2045302"/>
            <a:ext cx="10949474" cy="3416320"/>
          </a:xfrm>
          <a:prstGeom prst="rect">
            <a:avLst/>
          </a:prstGeom>
          <a:noFill/>
        </p:spPr>
        <p:txBody>
          <a:bodyPr wrap="square" rtlCol="0">
            <a:spAutoFit/>
          </a:bodyPr>
          <a:lstStyle/>
          <a:p>
            <a:r>
              <a:rPr lang="en-GB" sz="3600"/>
              <a:t>God of our longing,</a:t>
            </a:r>
          </a:p>
          <a:p>
            <a:r>
              <a:rPr lang="en-GB" sz="3600"/>
              <a:t>God of our hoping:</a:t>
            </a:r>
          </a:p>
          <a:p>
            <a:r>
              <a:rPr lang="en-GB" sz="3600" b="1"/>
              <a:t>Eagerly we seek you.</a:t>
            </a:r>
            <a:endParaRPr lang="en-GB" sz="3600"/>
          </a:p>
          <a:p>
            <a:r>
              <a:rPr lang="en-GB" sz="3600"/>
              <a:t> </a:t>
            </a:r>
          </a:p>
          <a:p>
            <a:r>
              <a:rPr lang="en-GB" sz="3600"/>
              <a:t>Go in peace to prepare God’s way:</a:t>
            </a:r>
          </a:p>
          <a:p>
            <a:r>
              <a:rPr lang="en-GB" sz="3600" b="1"/>
              <a:t>In the name of Christ.  Amen.</a:t>
            </a:r>
            <a:endParaRPr lang="en-GB" sz="3600"/>
          </a:p>
        </p:txBody>
      </p:sp>
      <p:sp>
        <p:nvSpPr>
          <p:cNvPr id="9" name="Slide Number Placeholder 8">
            <a:extLst>
              <a:ext uri="{FF2B5EF4-FFF2-40B4-BE49-F238E27FC236}">
                <a16:creationId xmlns:a16="http://schemas.microsoft.com/office/drawing/2014/main" id="{1999A588-EB67-C54B-9272-1D3F9805D2DE}"/>
              </a:ext>
            </a:extLst>
          </p:cNvPr>
          <p:cNvSpPr>
            <a:spLocks noGrp="1"/>
          </p:cNvSpPr>
          <p:nvPr>
            <p:ph type="sldNum" sz="quarter" idx="12"/>
          </p:nvPr>
        </p:nvSpPr>
        <p:spPr>
          <a:xfrm>
            <a:off x="8610600" y="6157620"/>
            <a:ext cx="2743200" cy="365125"/>
          </a:xfrm>
        </p:spPr>
        <p:txBody>
          <a:bodyPr/>
          <a:lstStyle/>
          <a:p>
            <a:fld id="{5B689AA7-145E-744F-B296-38C6D60DC5BF}" type="slidenum">
              <a:rPr lang="en-GB" smtClean="0"/>
              <a:t>58</a:t>
            </a:fld>
            <a:endParaRPr lang="en-GB"/>
          </a:p>
        </p:txBody>
      </p:sp>
    </p:spTree>
    <p:extLst>
      <p:ext uri="{BB962C8B-B14F-4D97-AF65-F5344CB8AC3E}">
        <p14:creationId xmlns:p14="http://schemas.microsoft.com/office/powerpoint/2010/main" val="2549534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579863"/>
            <a:ext cx="11062010" cy="2985433"/>
          </a:xfrm>
          <a:prstGeom prst="rect">
            <a:avLst/>
          </a:prstGeom>
          <a:noFill/>
        </p:spPr>
        <p:txBody>
          <a:bodyPr wrap="square" rtlCol="0">
            <a:spAutoFit/>
          </a:bodyPr>
          <a:lstStyle/>
          <a:p>
            <a:pPr algn="ctr"/>
            <a:r>
              <a:rPr lang="en-US" sz="4400">
                <a:latin typeface="Gill Sans MT" panose="020B0502020104020203" pitchFamily="34" charset="77"/>
              </a:rPr>
              <a:t>Voluntary</a:t>
            </a:r>
          </a:p>
          <a:p>
            <a:r>
              <a:rPr lang="en-GB" sz="3600" b="1"/>
              <a:t>Veni Creator Spiritus</a:t>
            </a:r>
            <a:endParaRPr lang="en-GB" sz="3600"/>
          </a:p>
          <a:p>
            <a:r>
              <a:rPr lang="en-GB" sz="2800"/>
              <a:t>Cecilia McDowell (b. 1951)</a:t>
            </a:r>
          </a:p>
          <a:p>
            <a:endParaRPr lang="en-GB" sz="3600"/>
          </a:p>
          <a:p>
            <a:endParaRPr lang="en-US" sz="4400">
              <a:latin typeface="Gill Sans MT" panose="020B0502020104020203" pitchFamily="34" charset="77"/>
            </a:endParaRPr>
          </a:p>
        </p:txBody>
      </p:sp>
      <p:sp>
        <p:nvSpPr>
          <p:cNvPr id="9" name="Slide Number Placeholder 8">
            <a:extLst>
              <a:ext uri="{FF2B5EF4-FFF2-40B4-BE49-F238E27FC236}">
                <a16:creationId xmlns:a16="http://schemas.microsoft.com/office/drawing/2014/main" id="{1999A588-EB67-C54B-9272-1D3F9805D2DE}"/>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59</a:t>
            </a:fld>
            <a:endParaRPr lang="en-GB"/>
          </a:p>
        </p:txBody>
      </p:sp>
      <p:sp>
        <p:nvSpPr>
          <p:cNvPr id="10" name="TextBox 9">
            <a:extLst>
              <a:ext uri="{FF2B5EF4-FFF2-40B4-BE49-F238E27FC236}">
                <a16:creationId xmlns:a16="http://schemas.microsoft.com/office/drawing/2014/main" id="{4800ECAD-99C8-EC4C-9A54-E7E4EF3A782B}"/>
              </a:ext>
            </a:extLst>
          </p:cNvPr>
          <p:cNvSpPr txBox="1"/>
          <p:nvPr/>
        </p:nvSpPr>
        <p:spPr>
          <a:xfrm>
            <a:off x="368710" y="3286879"/>
            <a:ext cx="11823290" cy="3139321"/>
          </a:xfrm>
          <a:prstGeom prst="rect">
            <a:avLst/>
          </a:prstGeom>
          <a:noFill/>
        </p:spPr>
        <p:txBody>
          <a:bodyPr wrap="square" rtlCol="0">
            <a:spAutoFit/>
          </a:bodyPr>
          <a:lstStyle/>
          <a:p>
            <a:r>
              <a:rPr lang="en-GB" sz="5400">
                <a:latin typeface="Gill Sans MT"/>
              </a:rPr>
              <a:t>Friendship Time</a:t>
            </a:r>
          </a:p>
          <a:p>
            <a:r>
              <a:rPr lang="en-GB" sz="3600" i="1">
                <a:latin typeface="Gill Sans MT"/>
              </a:rPr>
              <a:t>Refreshments are served at the end of the service, </a:t>
            </a:r>
          </a:p>
          <a:p>
            <a:r>
              <a:rPr lang="en-GB" sz="3600" i="1">
                <a:latin typeface="Gill Sans MT"/>
              </a:rPr>
              <a:t>please stay if you can. </a:t>
            </a:r>
          </a:p>
          <a:p>
            <a:r>
              <a:rPr lang="en-GB" sz="3600" i="1">
                <a:solidFill>
                  <a:srgbClr val="0F1C25"/>
                </a:solidFill>
                <a:latin typeface="Gill Sans MT"/>
              </a:rPr>
              <a:t>For those on Zoom, we hold a breakout group after the voluntary </a:t>
            </a:r>
          </a:p>
          <a:p>
            <a:r>
              <a:rPr lang="en-GB" sz="3600" i="1">
                <a:solidFill>
                  <a:srgbClr val="0F1C25"/>
                </a:solidFill>
                <a:latin typeface="Gill Sans MT"/>
              </a:rPr>
              <a:t>to which you are welcome.</a:t>
            </a:r>
            <a:endParaRPr lang="en-GB" sz="3600">
              <a:solidFill>
                <a:srgbClr val="0F1C25"/>
              </a:solidFill>
            </a:endParaRPr>
          </a:p>
        </p:txBody>
      </p:sp>
    </p:spTree>
    <p:extLst>
      <p:ext uri="{BB962C8B-B14F-4D97-AF65-F5344CB8AC3E}">
        <p14:creationId xmlns:p14="http://schemas.microsoft.com/office/powerpoint/2010/main" val="259057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605124-0D1A-7840-8E88-9A8DC884E12D}"/>
              </a:ext>
            </a:extLst>
          </p:cNvPr>
          <p:cNvSpPr txBox="1"/>
          <p:nvPr/>
        </p:nvSpPr>
        <p:spPr>
          <a:xfrm>
            <a:off x="579863" y="479189"/>
            <a:ext cx="11062010" cy="769441"/>
          </a:xfrm>
          <a:prstGeom prst="rect">
            <a:avLst/>
          </a:prstGeom>
          <a:noFill/>
        </p:spPr>
        <p:txBody>
          <a:bodyPr wrap="square" rtlCol="0">
            <a:spAutoFit/>
          </a:bodyPr>
          <a:lstStyle/>
          <a:p>
            <a:pPr algn="ctr"/>
            <a:r>
              <a:rPr lang="en-US" sz="4400">
                <a:latin typeface="Gill Sans MT" panose="020B0502020104020203" pitchFamily="34" charset="77"/>
              </a:rPr>
              <a:t>Hidden slide </a:t>
            </a:r>
          </a:p>
        </p:txBody>
      </p:sp>
      <p:sp>
        <p:nvSpPr>
          <p:cNvPr id="8" name="TextBox 7">
            <a:extLst>
              <a:ext uri="{FF2B5EF4-FFF2-40B4-BE49-F238E27FC236}">
                <a16:creationId xmlns:a16="http://schemas.microsoft.com/office/drawing/2014/main" id="{3E62041F-49E3-AC44-B86B-EA9DBD16610E}"/>
              </a:ext>
            </a:extLst>
          </p:cNvPr>
          <p:cNvSpPr txBox="1"/>
          <p:nvPr/>
        </p:nvSpPr>
        <p:spPr>
          <a:xfrm>
            <a:off x="760762" y="1520913"/>
            <a:ext cx="10593039" cy="4203780"/>
          </a:xfrm>
          <a:prstGeom prst="rect">
            <a:avLst/>
          </a:prstGeom>
          <a:noFill/>
        </p:spPr>
        <p:txBody>
          <a:bodyPr wrap="square" lIns="91440" tIns="45720" rIns="91440" bIns="45720" rtlCol="0" anchor="t">
            <a:spAutoFit/>
          </a:bodyPr>
          <a:lstStyle/>
          <a:p>
            <a:pPr>
              <a:lnSpc>
                <a:spcPct val="107000"/>
              </a:lnSpc>
              <a:spcAft>
                <a:spcPts val="800"/>
              </a:spcAft>
            </a:pPr>
            <a:r>
              <a:rPr lang="en-GB" sz="3600">
                <a:latin typeface="Gill Sans MT"/>
              </a:rPr>
              <a:t>During Advent, we enter a season of waiting and prayer, watching for God’s kingdom to break into our world. Yet this waiting is not passive; it is an active invitation to prepare our hearts and lives, joining God’s work as the kingdom draws near. Each week, as we sing our Advent hymn, its verses guide us in this story of hopeful waiting, calling us both to pray and to act.</a:t>
            </a:r>
          </a:p>
        </p:txBody>
      </p:sp>
      <p:sp>
        <p:nvSpPr>
          <p:cNvPr id="9" name="Slide Number Placeholder 8">
            <a:extLst>
              <a:ext uri="{FF2B5EF4-FFF2-40B4-BE49-F238E27FC236}">
                <a16:creationId xmlns:a16="http://schemas.microsoft.com/office/drawing/2014/main" id="{E1F7BF50-D3AE-654F-A48F-FDD0F7D15790}"/>
              </a:ext>
            </a:extLst>
          </p:cNvPr>
          <p:cNvSpPr>
            <a:spLocks noGrp="1"/>
          </p:cNvSpPr>
          <p:nvPr>
            <p:ph type="sldNum" sz="quarter" idx="12"/>
          </p:nvPr>
        </p:nvSpPr>
        <p:spPr>
          <a:xfrm>
            <a:off x="8610601" y="6169490"/>
            <a:ext cx="2743200" cy="365125"/>
          </a:xfrm>
        </p:spPr>
        <p:txBody>
          <a:bodyPr/>
          <a:lstStyle/>
          <a:p>
            <a:fld id="{5B689AA7-145E-744F-B296-38C6D60DC5BF}" type="slidenum">
              <a:rPr lang="en-GB" smtClean="0"/>
              <a:t>6</a:t>
            </a:fld>
            <a:endParaRPr lang="en-GB"/>
          </a:p>
        </p:txBody>
      </p:sp>
    </p:spTree>
    <p:extLst>
      <p:ext uri="{BB962C8B-B14F-4D97-AF65-F5344CB8AC3E}">
        <p14:creationId xmlns:p14="http://schemas.microsoft.com/office/powerpoint/2010/main" val="62889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2284C6-8767-2923-7C79-23C97F12FF30}"/>
              </a:ext>
            </a:extLst>
          </p:cNvPr>
          <p:cNvSpPr>
            <a:spLocks noGrp="1"/>
          </p:cNvSpPr>
          <p:nvPr>
            <p:ph type="sldNum" sz="quarter" idx="12"/>
          </p:nvPr>
        </p:nvSpPr>
        <p:spPr/>
        <p:txBody>
          <a:bodyPr/>
          <a:lstStyle/>
          <a:p>
            <a:fld id="{5B689AA7-145E-744F-B296-38C6D60DC5BF}" type="slidenum">
              <a:rPr lang="en-GB" smtClean="0"/>
              <a:t>60</a:t>
            </a:fld>
            <a:endParaRPr lang="en-GB"/>
          </a:p>
        </p:txBody>
      </p:sp>
      <p:pic>
        <p:nvPicPr>
          <p:cNvPr id="8" name="Picture 7" descr="A group of people wearing dresses and holding books&#10;&#10;AI-generated content may be incorrect.">
            <a:extLst>
              <a:ext uri="{FF2B5EF4-FFF2-40B4-BE49-F238E27FC236}">
                <a16:creationId xmlns:a16="http://schemas.microsoft.com/office/drawing/2014/main" id="{692182C1-4292-AE3A-E2F9-FE2310C31D7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2370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AE7C19-762D-472C-FAC5-07ED5841D2A7}"/>
              </a:ext>
            </a:extLst>
          </p:cNvPr>
          <p:cNvSpPr>
            <a:spLocks noGrp="1"/>
          </p:cNvSpPr>
          <p:nvPr>
            <p:ph type="sldNum" sz="quarter" idx="12"/>
          </p:nvPr>
        </p:nvSpPr>
        <p:spPr/>
        <p:txBody>
          <a:bodyPr/>
          <a:lstStyle/>
          <a:p>
            <a:fld id="{5B689AA7-145E-744F-B296-38C6D60DC5BF}" type="slidenum">
              <a:rPr lang="en-GB" smtClean="0"/>
              <a:t>61</a:t>
            </a:fld>
            <a:endParaRPr lang="en-GB"/>
          </a:p>
        </p:txBody>
      </p:sp>
      <p:pic>
        <p:nvPicPr>
          <p:cNvPr id="6" name="Picture 5" descr="A white card with red text&#10;&#10;AI-generated content may be incorrect.">
            <a:extLst>
              <a:ext uri="{FF2B5EF4-FFF2-40B4-BE49-F238E27FC236}">
                <a16:creationId xmlns:a16="http://schemas.microsoft.com/office/drawing/2014/main" id="{B423F0EF-FD9C-1AC4-4A20-2EE6D77E39C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2003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2022F-EFFD-9B58-1816-E6ADAFAD6F09}"/>
              </a:ext>
            </a:extLst>
          </p:cNvPr>
          <p:cNvSpPr>
            <a:spLocks noGrp="1"/>
          </p:cNvSpPr>
          <p:nvPr>
            <p:ph idx="1"/>
          </p:nvPr>
        </p:nvSpPr>
        <p:spPr>
          <a:xfrm>
            <a:off x="3655124" y="628625"/>
            <a:ext cx="6451600" cy="4351338"/>
          </a:xfrm>
        </p:spPr>
        <p:txBody>
          <a:bodyPr/>
          <a:lstStyle/>
          <a:p>
            <a:pPr marL="0" indent="0">
              <a:buNone/>
            </a:pPr>
            <a:r>
              <a:rPr lang="en-GB" err="1"/>
              <a:t>Taize</a:t>
            </a:r>
            <a:r>
              <a:rPr lang="en-GB"/>
              <a:t> Service</a:t>
            </a:r>
          </a:p>
          <a:p>
            <a:pPr marL="0" indent="0">
              <a:buNone/>
            </a:pPr>
            <a:r>
              <a:rPr lang="en-GB"/>
              <a:t>7pm Sunday 28</a:t>
            </a:r>
            <a:r>
              <a:rPr lang="en-GB" baseline="30000"/>
              <a:t>th</a:t>
            </a:r>
            <a:r>
              <a:rPr lang="en-GB"/>
              <a:t> December</a:t>
            </a:r>
          </a:p>
          <a:p>
            <a:pPr marL="0" indent="0">
              <a:buNone/>
            </a:pPr>
            <a:r>
              <a:rPr lang="en-GB"/>
              <a:t>Bring and share food beforehand</a:t>
            </a:r>
          </a:p>
        </p:txBody>
      </p:sp>
      <p:sp>
        <p:nvSpPr>
          <p:cNvPr id="4" name="Slide Number Placeholder 3">
            <a:extLst>
              <a:ext uri="{FF2B5EF4-FFF2-40B4-BE49-F238E27FC236}">
                <a16:creationId xmlns:a16="http://schemas.microsoft.com/office/drawing/2014/main" id="{E517447B-BF97-A935-2A66-94BC720ABA38}"/>
              </a:ext>
            </a:extLst>
          </p:cNvPr>
          <p:cNvSpPr>
            <a:spLocks noGrp="1"/>
          </p:cNvSpPr>
          <p:nvPr>
            <p:ph type="sldNum" sz="quarter" idx="12"/>
          </p:nvPr>
        </p:nvSpPr>
        <p:spPr/>
        <p:txBody>
          <a:bodyPr/>
          <a:lstStyle/>
          <a:p>
            <a:fld id="{5B689AA7-145E-744F-B296-38C6D60DC5BF}" type="slidenum">
              <a:rPr lang="en-GB" smtClean="0"/>
              <a:t>62</a:t>
            </a:fld>
            <a:endParaRPr lang="en-GB"/>
          </a:p>
        </p:txBody>
      </p:sp>
      <p:sp>
        <p:nvSpPr>
          <p:cNvPr id="5" name="Rectangle 1">
            <a:extLst>
              <a:ext uri="{FF2B5EF4-FFF2-40B4-BE49-F238E27FC236}">
                <a16:creationId xmlns:a16="http://schemas.microsoft.com/office/drawing/2014/main" id="{1902499D-991E-7219-559F-F1E735C49B2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2">
            <a:extLst>
              <a:ext uri="{FF2B5EF4-FFF2-40B4-BE49-F238E27FC236}">
                <a16:creationId xmlns:a16="http://schemas.microsoft.com/office/drawing/2014/main" id="{704A33B9-52D9-3BDA-DE97-6BEA2174E6A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descr="A cross with a person walking in the background&#10;&#10;AI-generated content may be incorrect.">
            <a:extLst>
              <a:ext uri="{FF2B5EF4-FFF2-40B4-BE49-F238E27FC236}">
                <a16:creationId xmlns:a16="http://schemas.microsoft.com/office/drawing/2014/main" id="{B0FCFB35-053E-536C-76B3-8CDA2626E279}"/>
              </a:ext>
            </a:extLst>
          </p:cNvPr>
          <p:cNvPicPr>
            <a:picLocks noChangeAspect="1"/>
          </p:cNvPicPr>
          <p:nvPr/>
        </p:nvPicPr>
        <p:blipFill>
          <a:blip r:embed="rId2"/>
          <a:stretch>
            <a:fillRect/>
          </a:stretch>
        </p:blipFill>
        <p:spPr>
          <a:xfrm>
            <a:off x="1377145" y="707576"/>
            <a:ext cx="1671936" cy="1703285"/>
          </a:xfrm>
          <a:prstGeom prst="rect">
            <a:avLst/>
          </a:prstGeom>
        </p:spPr>
      </p:pic>
      <p:pic>
        <p:nvPicPr>
          <p:cNvPr id="15" name="Picture 14" descr="A family sitting on the floor eating&#10;&#10;AI-generated content may be incorrect.">
            <a:extLst>
              <a:ext uri="{FF2B5EF4-FFF2-40B4-BE49-F238E27FC236}">
                <a16:creationId xmlns:a16="http://schemas.microsoft.com/office/drawing/2014/main" id="{0D3AADD3-AF63-CCFF-69AE-A419BB3112DF}"/>
              </a:ext>
            </a:extLst>
          </p:cNvPr>
          <p:cNvPicPr>
            <a:picLocks noChangeAspect="1"/>
          </p:cNvPicPr>
          <p:nvPr/>
        </p:nvPicPr>
        <p:blipFill>
          <a:blip r:embed="rId3"/>
          <a:stretch>
            <a:fillRect/>
          </a:stretch>
        </p:blipFill>
        <p:spPr>
          <a:xfrm>
            <a:off x="1070952" y="2550007"/>
            <a:ext cx="8907935" cy="5010714"/>
          </a:xfrm>
          <a:prstGeom prst="rect">
            <a:avLst/>
          </a:prstGeom>
        </p:spPr>
      </p:pic>
    </p:spTree>
    <p:extLst>
      <p:ext uri="{BB962C8B-B14F-4D97-AF65-F5344CB8AC3E}">
        <p14:creationId xmlns:p14="http://schemas.microsoft.com/office/powerpoint/2010/main" val="1748601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zza with basil leaves and cheese&#10;&#10;AI-generated content may be incorrect.">
            <a:extLst>
              <a:ext uri="{FF2B5EF4-FFF2-40B4-BE49-F238E27FC236}">
                <a16:creationId xmlns:a16="http://schemas.microsoft.com/office/drawing/2014/main" id="{71944D67-AB8D-5DC8-85D5-56AF4C513E4F}"/>
              </a:ext>
            </a:extLst>
          </p:cNvPr>
          <p:cNvPicPr>
            <a:picLocks noGrp="1" noChangeAspect="1"/>
          </p:cNvPicPr>
          <p:nvPr>
            <p:ph idx="1"/>
          </p:nvPr>
        </p:nvPicPr>
        <p:blipFill>
          <a:blip r:embed="rId2"/>
          <a:srcRect l="23188" t="5528" r="24638" b="5582"/>
          <a:stretch>
            <a:fillRect/>
          </a:stretch>
        </p:blipFill>
        <p:spPr>
          <a:xfrm>
            <a:off x="5372100" y="-964672"/>
            <a:ext cx="9169401" cy="8787343"/>
          </a:xfrm>
        </p:spPr>
      </p:pic>
      <p:sp>
        <p:nvSpPr>
          <p:cNvPr id="4" name="Slide Number Placeholder 3">
            <a:extLst>
              <a:ext uri="{FF2B5EF4-FFF2-40B4-BE49-F238E27FC236}">
                <a16:creationId xmlns:a16="http://schemas.microsoft.com/office/drawing/2014/main" id="{5B89B0B9-F659-1BB2-7296-FBFEE7346D8D}"/>
              </a:ext>
            </a:extLst>
          </p:cNvPr>
          <p:cNvSpPr>
            <a:spLocks noGrp="1"/>
          </p:cNvSpPr>
          <p:nvPr>
            <p:ph type="sldNum" sz="quarter" idx="12"/>
          </p:nvPr>
        </p:nvSpPr>
        <p:spPr/>
        <p:txBody>
          <a:bodyPr/>
          <a:lstStyle/>
          <a:p>
            <a:fld id="{5B689AA7-145E-744F-B296-38C6D60DC5BF}" type="slidenum">
              <a:rPr lang="en-GB" smtClean="0"/>
              <a:t>63</a:t>
            </a:fld>
            <a:endParaRPr lang="en-GB"/>
          </a:p>
        </p:txBody>
      </p:sp>
      <p:sp>
        <p:nvSpPr>
          <p:cNvPr id="7" name="TextBox 6">
            <a:extLst>
              <a:ext uri="{FF2B5EF4-FFF2-40B4-BE49-F238E27FC236}">
                <a16:creationId xmlns:a16="http://schemas.microsoft.com/office/drawing/2014/main" id="{D3FDD268-2D48-06E6-DFEB-555437A02182}"/>
              </a:ext>
            </a:extLst>
          </p:cNvPr>
          <p:cNvSpPr txBox="1"/>
          <p:nvPr/>
        </p:nvSpPr>
        <p:spPr>
          <a:xfrm>
            <a:off x="736600" y="1847850"/>
            <a:ext cx="5244513" cy="3477875"/>
          </a:xfrm>
          <a:prstGeom prst="rect">
            <a:avLst/>
          </a:prstGeom>
          <a:noFill/>
        </p:spPr>
        <p:txBody>
          <a:bodyPr wrap="none" rtlCol="0">
            <a:spAutoFit/>
          </a:bodyPr>
          <a:lstStyle/>
          <a:p>
            <a:r>
              <a:rPr lang="en-GB" sz="4000" b="1"/>
              <a:t>Epiphany Pizza Party</a:t>
            </a:r>
          </a:p>
          <a:p>
            <a:r>
              <a:rPr lang="en-GB" sz="3600"/>
              <a:t>Sunday 4</a:t>
            </a:r>
            <a:r>
              <a:rPr lang="en-GB" sz="3600" baseline="30000"/>
              <a:t>th</a:t>
            </a:r>
            <a:r>
              <a:rPr lang="en-GB" sz="3600"/>
              <a:t> January, </a:t>
            </a:r>
          </a:p>
          <a:p>
            <a:r>
              <a:rPr lang="en-GB" sz="3600"/>
              <a:t>after the morning service.</a:t>
            </a:r>
          </a:p>
          <a:p>
            <a:r>
              <a:rPr lang="en-GB" sz="3600"/>
              <a:t>Bring a pizza with you</a:t>
            </a:r>
          </a:p>
          <a:p>
            <a:r>
              <a:rPr lang="en-GB" sz="3600"/>
              <a:t>to be cooked at church, </a:t>
            </a:r>
          </a:p>
          <a:p>
            <a:r>
              <a:rPr lang="en-GB" sz="3600"/>
              <a:t>by the team of volunteers.</a:t>
            </a:r>
          </a:p>
        </p:txBody>
      </p:sp>
    </p:spTree>
    <p:extLst>
      <p:ext uri="{BB962C8B-B14F-4D97-AF65-F5344CB8AC3E}">
        <p14:creationId xmlns:p14="http://schemas.microsoft.com/office/powerpoint/2010/main" val="992988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2041F-49E3-AC44-B86B-EA9DBD16610E}"/>
              </a:ext>
            </a:extLst>
          </p:cNvPr>
          <p:cNvSpPr txBox="1"/>
          <p:nvPr/>
        </p:nvSpPr>
        <p:spPr>
          <a:xfrm>
            <a:off x="208274" y="468132"/>
            <a:ext cx="11809555" cy="3108543"/>
          </a:xfrm>
          <a:prstGeom prst="rect">
            <a:avLst/>
          </a:prstGeom>
          <a:noFill/>
        </p:spPr>
        <p:txBody>
          <a:bodyPr wrap="square" lIns="91440" tIns="45720" rIns="91440" bIns="45720" rtlCol="0" anchor="t">
            <a:spAutoFit/>
          </a:bodyPr>
          <a:lstStyle/>
          <a:p>
            <a:pPr algn="ctr"/>
            <a:r>
              <a:rPr lang="en-GB" sz="2800" i="1"/>
              <a:t>The following sources have been used in compiling this service: ‘Common Worship: Services and Prayers for the Church of England’ and ‘New Patterns for Worship’ </a:t>
            </a:r>
          </a:p>
          <a:p>
            <a:pPr algn="ctr"/>
            <a:r>
              <a:rPr lang="en-GB" sz="2800" i="1"/>
              <a:t>© The Archbishops Council 2000, 2002 &amp; 2006; </a:t>
            </a:r>
          </a:p>
          <a:p>
            <a:pPr algn="ctr"/>
            <a:r>
              <a:rPr lang="en-GB" sz="2800" i="1"/>
              <a:t>and texts by Ian Wallis and other locally produced texts.</a:t>
            </a:r>
          </a:p>
          <a:p>
            <a:pPr algn="ctr"/>
            <a:r>
              <a:rPr lang="en-GB" sz="2800" i="1"/>
              <a:t>Image by Sarah West https://</a:t>
            </a:r>
            <a:r>
              <a:rPr lang="en-GB" sz="2800" i="1" err="1"/>
              <a:t>sarahleawest.art</a:t>
            </a:r>
            <a:endParaRPr lang="en-GB" sz="2800"/>
          </a:p>
          <a:p>
            <a:pPr algn="ctr"/>
            <a:r>
              <a:rPr lang="en-GB" sz="2800" i="1"/>
              <a:t>Hymns and songs are reproduced under </a:t>
            </a:r>
          </a:p>
          <a:p>
            <a:pPr algn="ctr"/>
            <a:r>
              <a:rPr lang="en-GB" sz="2800" i="1"/>
              <a:t>Church Copyright Licence </a:t>
            </a:r>
            <a:r>
              <a:rPr lang="x-none" sz="2800" i="1"/>
              <a:t>Number </a:t>
            </a:r>
            <a:r>
              <a:rPr lang="en-GB" sz="2800" i="1">
                <a:latin typeface="Gill Sans MT"/>
              </a:rPr>
              <a:t>887387</a:t>
            </a:r>
            <a:r>
              <a:rPr lang="x-none" sz="2800" i="1"/>
              <a:t> and OneLicen</a:t>
            </a:r>
            <a:r>
              <a:rPr lang="en-GB" sz="2800" i="1"/>
              <a:t>s</a:t>
            </a:r>
            <a:r>
              <a:rPr lang="x-none" sz="2800" i="1"/>
              <a:t>e </a:t>
            </a:r>
            <a:r>
              <a:rPr lang="en-GB" sz="2800" i="1"/>
              <a:t>A632945. </a:t>
            </a:r>
            <a:endParaRPr lang="en-GB" sz="2800"/>
          </a:p>
        </p:txBody>
      </p:sp>
      <p:sp>
        <p:nvSpPr>
          <p:cNvPr id="7" name="Slide Number Placeholder 6">
            <a:extLst>
              <a:ext uri="{FF2B5EF4-FFF2-40B4-BE49-F238E27FC236}">
                <a16:creationId xmlns:a16="http://schemas.microsoft.com/office/drawing/2014/main" id="{3D0B797C-E555-3449-B3D8-218CC3246A9B}"/>
              </a:ext>
            </a:extLst>
          </p:cNvPr>
          <p:cNvSpPr>
            <a:spLocks noGrp="1"/>
          </p:cNvSpPr>
          <p:nvPr>
            <p:ph type="sldNum" sz="quarter" idx="12"/>
          </p:nvPr>
        </p:nvSpPr>
        <p:spPr>
          <a:xfrm>
            <a:off x="8610600" y="6169490"/>
            <a:ext cx="2743200" cy="365125"/>
          </a:xfrm>
        </p:spPr>
        <p:txBody>
          <a:bodyPr/>
          <a:lstStyle/>
          <a:p>
            <a:fld id="{5B689AA7-145E-744F-B296-38C6D60DC5BF}" type="slidenum">
              <a:rPr lang="en-GB" smtClean="0"/>
              <a:t>64</a:t>
            </a:fld>
            <a:endParaRPr lang="en-GB"/>
          </a:p>
        </p:txBody>
      </p:sp>
    </p:spTree>
    <p:extLst>
      <p:ext uri="{BB962C8B-B14F-4D97-AF65-F5344CB8AC3E}">
        <p14:creationId xmlns:p14="http://schemas.microsoft.com/office/powerpoint/2010/main" val="28693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C8513-16FB-6561-BAC9-7FB7167A4AE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30D0CC-1C38-1DC3-0941-320A5F7A6A77}"/>
              </a:ext>
            </a:extLst>
          </p:cNvPr>
          <p:cNvSpPr txBox="1"/>
          <p:nvPr/>
        </p:nvSpPr>
        <p:spPr>
          <a:xfrm>
            <a:off x="564995" y="496105"/>
            <a:ext cx="11062010" cy="769441"/>
          </a:xfrm>
          <a:prstGeom prst="rect">
            <a:avLst/>
          </a:prstGeom>
          <a:noFill/>
        </p:spPr>
        <p:txBody>
          <a:bodyPr wrap="square" rtlCol="0" anchor="t">
            <a:spAutoFit/>
          </a:bodyPr>
          <a:lstStyle/>
          <a:p>
            <a:pPr algn="ctr"/>
            <a:r>
              <a:rPr lang="en-US" sz="4400">
                <a:latin typeface="Gill Sans MT"/>
              </a:rPr>
              <a:t>Advent Carol</a:t>
            </a:r>
          </a:p>
        </p:txBody>
      </p:sp>
      <p:sp>
        <p:nvSpPr>
          <p:cNvPr id="9" name="Slide Number Placeholder 8">
            <a:extLst>
              <a:ext uri="{FF2B5EF4-FFF2-40B4-BE49-F238E27FC236}">
                <a16:creationId xmlns:a16="http://schemas.microsoft.com/office/drawing/2014/main" id="{F97B1C33-BBDA-E915-5198-C26BC4BEBAA9}"/>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7</a:t>
            </a:fld>
            <a:endParaRPr lang="en-GB"/>
          </a:p>
        </p:txBody>
      </p:sp>
      <p:sp>
        <p:nvSpPr>
          <p:cNvPr id="2" name="TextBox 1">
            <a:extLst>
              <a:ext uri="{FF2B5EF4-FFF2-40B4-BE49-F238E27FC236}">
                <a16:creationId xmlns:a16="http://schemas.microsoft.com/office/drawing/2014/main" id="{AA1B8632-489A-47D8-DC16-193A6971B9DC}"/>
              </a:ext>
            </a:extLst>
          </p:cNvPr>
          <p:cNvSpPr txBox="1"/>
          <p:nvPr/>
        </p:nvSpPr>
        <p:spPr>
          <a:xfrm>
            <a:off x="1285646" y="1874956"/>
            <a:ext cx="10759597" cy="4524315"/>
          </a:xfrm>
          <a:prstGeom prst="rect">
            <a:avLst/>
          </a:prstGeom>
          <a:noFill/>
        </p:spPr>
        <p:txBody>
          <a:bodyPr wrap="square" rtlCol="0">
            <a:spAutoFit/>
          </a:bodyPr>
          <a:lstStyle/>
          <a:p>
            <a:r>
              <a:rPr lang="en-GB" sz="3600"/>
              <a:t>Bang the drum and sing the chorus. </a:t>
            </a:r>
          </a:p>
          <a:p>
            <a:r>
              <a:rPr lang="en-GB" sz="3600"/>
              <a:t>Fa la la la la la la...</a:t>
            </a:r>
          </a:p>
          <a:p>
            <a:r>
              <a:rPr lang="en-GB" sz="3600"/>
              <a:t>Advent joy is now before us. </a:t>
            </a:r>
          </a:p>
          <a:p>
            <a:r>
              <a:rPr lang="en-GB" sz="3600"/>
              <a:t>Fa la la…</a:t>
            </a:r>
          </a:p>
          <a:p>
            <a:r>
              <a:rPr lang="en-GB" sz="3600"/>
              <a:t>For our God by incarnation, </a:t>
            </a:r>
          </a:p>
          <a:p>
            <a:r>
              <a:rPr lang="en-GB" sz="3600"/>
              <a:t>Fa la la…</a:t>
            </a:r>
          </a:p>
          <a:p>
            <a:r>
              <a:rPr lang="en-GB" sz="3600"/>
              <a:t>comes to birth for every nation. </a:t>
            </a:r>
          </a:p>
          <a:p>
            <a:r>
              <a:rPr lang="en-GB" sz="3600"/>
              <a:t>Fa la la…</a:t>
            </a:r>
          </a:p>
        </p:txBody>
      </p:sp>
    </p:spTree>
    <p:extLst>
      <p:ext uri="{BB962C8B-B14F-4D97-AF65-F5344CB8AC3E}">
        <p14:creationId xmlns:p14="http://schemas.microsoft.com/office/powerpoint/2010/main" val="925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96B7-1A82-483E-87C5-DCAD84CF693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81EB3F9-10F7-EF85-E870-54A32287BED1}"/>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8</a:t>
            </a:fld>
            <a:endParaRPr lang="en-GB"/>
          </a:p>
        </p:txBody>
      </p:sp>
      <p:sp>
        <p:nvSpPr>
          <p:cNvPr id="2" name="TextBox 1">
            <a:extLst>
              <a:ext uri="{FF2B5EF4-FFF2-40B4-BE49-F238E27FC236}">
                <a16:creationId xmlns:a16="http://schemas.microsoft.com/office/drawing/2014/main" id="{6D60D5DC-4300-F266-5456-5716974D7B5A}"/>
              </a:ext>
            </a:extLst>
          </p:cNvPr>
          <p:cNvSpPr txBox="1"/>
          <p:nvPr/>
        </p:nvSpPr>
        <p:spPr>
          <a:xfrm>
            <a:off x="1206626" y="1694335"/>
            <a:ext cx="9445056" cy="4524315"/>
          </a:xfrm>
          <a:prstGeom prst="rect">
            <a:avLst/>
          </a:prstGeom>
          <a:noFill/>
        </p:spPr>
        <p:txBody>
          <a:bodyPr wrap="square" rtlCol="0">
            <a:spAutoFit/>
          </a:bodyPr>
          <a:lstStyle/>
          <a:p>
            <a:r>
              <a:rPr lang="en-GB" sz="3600"/>
              <a:t>Shout hurrah for Joe the builder: </a:t>
            </a:r>
            <a:r>
              <a:rPr lang="en-GB" sz="3600">
                <a:solidFill>
                  <a:srgbClr val="FF0000"/>
                </a:solidFill>
              </a:rPr>
              <a:t> </a:t>
            </a:r>
          </a:p>
          <a:p>
            <a:r>
              <a:rPr lang="en-GB" sz="3600"/>
              <a:t>Fa la </a:t>
            </a:r>
            <a:r>
              <a:rPr lang="en-GB" sz="3600" err="1"/>
              <a:t>la</a:t>
            </a:r>
            <a:r>
              <a:rPr lang="en-GB" sz="3600"/>
              <a:t> </a:t>
            </a:r>
            <a:r>
              <a:rPr lang="en-GB" sz="3600" err="1"/>
              <a:t>la</a:t>
            </a:r>
            <a:r>
              <a:rPr lang="en-GB" sz="3600"/>
              <a:t> </a:t>
            </a:r>
            <a:r>
              <a:rPr lang="en-GB" sz="3600" err="1"/>
              <a:t>la</a:t>
            </a:r>
            <a:r>
              <a:rPr lang="en-GB" sz="3600"/>
              <a:t> </a:t>
            </a:r>
            <a:r>
              <a:rPr lang="en-GB" sz="3600" err="1"/>
              <a:t>la</a:t>
            </a:r>
            <a:r>
              <a:rPr lang="en-GB" sz="3600"/>
              <a:t> </a:t>
            </a:r>
            <a:r>
              <a:rPr lang="en-GB" sz="3600" err="1"/>
              <a:t>la</a:t>
            </a:r>
            <a:r>
              <a:rPr lang="en-GB" sz="3600"/>
              <a:t>...</a:t>
            </a:r>
          </a:p>
          <a:p>
            <a:r>
              <a:rPr lang="en-GB" sz="3600"/>
              <a:t>though the dreams from God bewilder, </a:t>
            </a:r>
          </a:p>
          <a:p>
            <a:r>
              <a:rPr lang="en-GB" sz="3600"/>
              <a:t>Fa la </a:t>
            </a:r>
            <a:r>
              <a:rPr lang="en-GB" sz="3600" err="1"/>
              <a:t>la</a:t>
            </a:r>
            <a:r>
              <a:rPr lang="en-GB" sz="3600"/>
              <a:t>…</a:t>
            </a:r>
          </a:p>
          <a:p>
            <a:r>
              <a:rPr lang="en-GB" sz="3600"/>
              <a:t>he with love beyond all telling </a:t>
            </a:r>
          </a:p>
          <a:p>
            <a:r>
              <a:rPr lang="en-GB" sz="3600"/>
              <a:t>Fa la </a:t>
            </a:r>
            <a:r>
              <a:rPr lang="en-GB" sz="3600" err="1"/>
              <a:t>la</a:t>
            </a:r>
            <a:r>
              <a:rPr lang="en-GB" sz="3600"/>
              <a:t>…</a:t>
            </a:r>
          </a:p>
          <a:p>
            <a:r>
              <a:rPr lang="en-GB" sz="3600"/>
              <a:t>took the virgin to his dwelling. </a:t>
            </a:r>
          </a:p>
          <a:p>
            <a:r>
              <a:rPr lang="en-GB" sz="3600"/>
              <a:t>Fa la </a:t>
            </a:r>
            <a:r>
              <a:rPr lang="en-GB" sz="3600" err="1"/>
              <a:t>la</a:t>
            </a:r>
            <a:r>
              <a:rPr lang="en-GB" sz="3600"/>
              <a:t>…</a:t>
            </a:r>
          </a:p>
        </p:txBody>
      </p:sp>
    </p:spTree>
    <p:extLst>
      <p:ext uri="{BB962C8B-B14F-4D97-AF65-F5344CB8AC3E}">
        <p14:creationId xmlns:p14="http://schemas.microsoft.com/office/powerpoint/2010/main" val="335294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CC14-0646-4FD0-7077-51BCA7EA994E}"/>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6C2E83-96A1-4A24-5D01-96A7E1917DD7}"/>
              </a:ext>
            </a:extLst>
          </p:cNvPr>
          <p:cNvSpPr>
            <a:spLocks noGrp="1"/>
          </p:cNvSpPr>
          <p:nvPr>
            <p:ph type="sldNum" sz="quarter" idx="12"/>
          </p:nvPr>
        </p:nvSpPr>
        <p:spPr>
          <a:xfrm>
            <a:off x="8610602" y="6171542"/>
            <a:ext cx="2743200" cy="365125"/>
          </a:xfrm>
        </p:spPr>
        <p:txBody>
          <a:bodyPr/>
          <a:lstStyle/>
          <a:p>
            <a:fld id="{5B689AA7-145E-744F-B296-38C6D60DC5BF}" type="slidenum">
              <a:rPr lang="en-GB" smtClean="0"/>
              <a:t>9</a:t>
            </a:fld>
            <a:endParaRPr lang="en-GB"/>
          </a:p>
        </p:txBody>
      </p:sp>
      <p:sp>
        <p:nvSpPr>
          <p:cNvPr id="2" name="TextBox 1">
            <a:extLst>
              <a:ext uri="{FF2B5EF4-FFF2-40B4-BE49-F238E27FC236}">
                <a16:creationId xmlns:a16="http://schemas.microsoft.com/office/drawing/2014/main" id="{C6C942BE-810F-18F5-460C-27C5ACAD4F0E}"/>
              </a:ext>
            </a:extLst>
          </p:cNvPr>
          <p:cNvSpPr txBox="1"/>
          <p:nvPr/>
        </p:nvSpPr>
        <p:spPr>
          <a:xfrm>
            <a:off x="1319514" y="1412112"/>
            <a:ext cx="9445056" cy="6494085"/>
          </a:xfrm>
          <a:prstGeom prst="rect">
            <a:avLst/>
          </a:prstGeom>
          <a:noFill/>
        </p:spPr>
        <p:txBody>
          <a:bodyPr wrap="square" rtlCol="0">
            <a:spAutoFit/>
          </a:bodyPr>
          <a:lstStyle/>
          <a:p>
            <a:r>
              <a:rPr lang="en-GB" sz="3600"/>
              <a:t>Now our Advent Candle’s burning, </a:t>
            </a:r>
          </a:p>
          <a:p>
            <a:r>
              <a:rPr lang="en-GB" sz="3600"/>
              <a:t>Fa la la…</a:t>
            </a:r>
          </a:p>
          <a:p>
            <a:r>
              <a:rPr lang="en-GB" sz="3600"/>
              <a:t>and our hearts so full of yearning </a:t>
            </a:r>
          </a:p>
          <a:p>
            <a:r>
              <a:rPr lang="en-GB" sz="3600"/>
              <a:t>Fa la la…</a:t>
            </a:r>
          </a:p>
          <a:p>
            <a:r>
              <a:rPr lang="en-GB" sz="3600"/>
              <a:t>long to see the light of glory </a:t>
            </a:r>
          </a:p>
          <a:p>
            <a:r>
              <a:rPr lang="en-GB" sz="3600"/>
              <a:t>Fa la la…</a:t>
            </a:r>
          </a:p>
          <a:p>
            <a:r>
              <a:rPr lang="en-GB" sz="3600"/>
              <a:t>shine on us from Jesus’ story. </a:t>
            </a:r>
          </a:p>
          <a:p>
            <a:r>
              <a:rPr lang="en-GB" sz="3600"/>
              <a:t>Fa la la…</a:t>
            </a:r>
          </a:p>
          <a:p>
            <a:pPr algn="r"/>
            <a:r>
              <a:rPr lang="en-GB" sz="2800" i="1"/>
              <a:t>Nick Jowett</a:t>
            </a:r>
          </a:p>
          <a:p>
            <a:pPr algn="r"/>
            <a:r>
              <a:rPr lang="en-GB" sz="2800" i="1"/>
              <a:t>Tune: Deck the Hall</a:t>
            </a:r>
          </a:p>
          <a:p>
            <a:endParaRPr lang="en-GB" sz="3600"/>
          </a:p>
          <a:p>
            <a:endParaRPr lang="en-GB" sz="3600"/>
          </a:p>
        </p:txBody>
      </p:sp>
    </p:spTree>
    <p:extLst>
      <p:ext uri="{BB962C8B-B14F-4D97-AF65-F5344CB8AC3E}">
        <p14:creationId xmlns:p14="http://schemas.microsoft.com/office/powerpoint/2010/main" val="3421536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01955BCF64FD42A01953480BCEF3B2" ma:contentTypeVersion="20" ma:contentTypeDescription="Create a new document." ma:contentTypeScope="" ma:versionID="613da7eb48105db733de0c51c68474f4">
  <xsd:schema xmlns:xsd="http://www.w3.org/2001/XMLSchema" xmlns:xs="http://www.w3.org/2001/XMLSchema" xmlns:p="http://schemas.microsoft.com/office/2006/metadata/properties" xmlns:ns2="97e4efdb-1a1a-4dd6-b79e-b0f6d2522c73" xmlns:ns3="fe694639-4d82-4fa2-9ee9-cf9667d985ed" targetNamespace="http://schemas.microsoft.com/office/2006/metadata/properties" ma:root="true" ma:fieldsID="ea8f0a234ed98f2fc87b2b77a3a1b839" ns2:_="" ns3:_="">
    <xsd:import namespace="97e4efdb-1a1a-4dd6-b79e-b0f6d2522c73"/>
    <xsd:import namespace="fe694639-4d82-4fa2-9ee9-cf9667d98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TESTcolum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4efdb-1a1a-4dd6-b79e-b0f6d2522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00a329-0603-4c3e-9139-fb801790182a" ma:termSetId="09814cd3-568e-fe90-9814-8d621ff8fb84" ma:anchorId="fba54fb3-c3e1-fe81-a776-ca4b69148c4d" ma:open="true" ma:isKeyword="false">
      <xsd:complexType>
        <xsd:sequence>
          <xsd:element ref="pc:Terms" minOccurs="0" maxOccurs="1"/>
        </xsd:sequence>
      </xsd:complexType>
    </xsd:element>
    <xsd:element name="TESTcolumn" ma:index="24" nillable="true" ma:displayName="TEST column" ma:description="Some options" ma:format="Dropdown" ma:internalName="TESTcolumn">
      <xsd:simpleType>
        <xsd:restriction base="dms:Choice">
          <xsd:enumeration value="Choice 1"/>
          <xsd:enumeration value="Choice 2"/>
          <xsd:enumeration value="Choice 3"/>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694639-4d82-4fa2-9ee9-cf9667d985e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089dd4-66f6-41d9-a5d9-96820a50370b}" ma:internalName="TaxCatchAll" ma:showField="CatchAllData" ma:web="fe694639-4d82-4fa2-9ee9-cf9667d98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e4efdb-1a1a-4dd6-b79e-b0f6d2522c73">
      <Terms xmlns="http://schemas.microsoft.com/office/infopath/2007/PartnerControls"/>
    </lcf76f155ced4ddcb4097134ff3c332f>
    <TaxCatchAll xmlns="fe694639-4d82-4fa2-9ee9-cf9667d985ed" xsi:nil="true"/>
    <TESTcolumn xmlns="97e4efdb-1a1a-4dd6-b79e-b0f6d2522c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4AB5D-A58D-48A3-87B5-C98A22A42679}">
  <ds:schemaRefs>
    <ds:schemaRef ds:uri="97e4efdb-1a1a-4dd6-b79e-b0f6d2522c73"/>
    <ds:schemaRef ds:uri="fe694639-4d82-4fa2-9ee9-cf9667d98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65673C-4312-4E6C-B172-E3F89227A400}">
  <ds:schemaRefs>
    <ds:schemaRef ds:uri="97e4efdb-1a1a-4dd6-b79e-b0f6d2522c73"/>
    <ds:schemaRef ds:uri="fe694639-4d82-4fa2-9ee9-cf9667d98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44DA86-740C-4D0D-B6B5-13CBF97658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64</Slides>
  <Notes>2</Notes>
  <HiddenSlides>5</HiddenSlide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Contributors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sing</vt:lpstr>
      <vt:lpstr>PowerPoint Presentation</vt:lpstr>
      <vt:lpstr>PowerPoint Presentation</vt:lpstr>
      <vt:lpstr>We 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 Thomson</dc:creator>
  <cp:revision>10</cp:revision>
  <cp:lastPrinted>2024-11-29T11:03:41Z</cp:lastPrinted>
  <dcterms:created xsi:type="dcterms:W3CDTF">2020-07-13T14:56:16Z</dcterms:created>
  <dcterms:modified xsi:type="dcterms:W3CDTF">2025-12-17T18:29:53Z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0x010100A501955BCF64FD42A01953480BCEF3B2</vt:lpwstr>
  </property>
  <property fmtid="{D5CDD505-2E9C-101B-9397-08002B2CF9AE}" pid="3" name="MediaServiceImageTags">
    <vt:lpwstr/>
  </property>
</Properties>
</file>